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313" r:id="rId3"/>
    <p:sldId id="268" r:id="rId4"/>
    <p:sldId id="258" r:id="rId5"/>
    <p:sldId id="334" r:id="rId6"/>
    <p:sldId id="303" r:id="rId7"/>
    <p:sldId id="314" r:id="rId8"/>
    <p:sldId id="261" r:id="rId9"/>
    <p:sldId id="282" r:id="rId10"/>
    <p:sldId id="286" r:id="rId11"/>
    <p:sldId id="335" r:id="rId12"/>
    <p:sldId id="288" r:id="rId13"/>
    <p:sldId id="323" r:id="rId14"/>
    <p:sldId id="320" r:id="rId15"/>
    <p:sldId id="324" r:id="rId16"/>
    <p:sldId id="299" r:id="rId17"/>
    <p:sldId id="321" r:id="rId18"/>
    <p:sldId id="311" r:id="rId19"/>
    <p:sldId id="297" r:id="rId20"/>
    <p:sldId id="331" r:id="rId21"/>
    <p:sldId id="327" r:id="rId22"/>
    <p:sldId id="312" r:id="rId23"/>
    <p:sldId id="300" r:id="rId24"/>
    <p:sldId id="328" r:id="rId25"/>
    <p:sldId id="330" r:id="rId26"/>
    <p:sldId id="329" r:id="rId27"/>
    <p:sldId id="332" r:id="rId28"/>
    <p:sldId id="333" r:id="rId29"/>
    <p:sldId id="279" r:id="rId30"/>
    <p:sldId id="283" r:id="rId31"/>
    <p:sldId id="290" r:id="rId32"/>
    <p:sldId id="264" r:id="rId33"/>
    <p:sldId id="284" r:id="rId34"/>
    <p:sldId id="285" r:id="rId35"/>
    <p:sldId id="306" r:id="rId36"/>
    <p:sldId id="289" r:id="rId37"/>
    <p:sldId id="272" r:id="rId38"/>
    <p:sldId id="287" r:id="rId39"/>
    <p:sldId id="291" r:id="rId40"/>
    <p:sldId id="294" r:id="rId41"/>
    <p:sldId id="295" r:id="rId42"/>
    <p:sldId id="296" r:id="rId43"/>
    <p:sldId id="293" r:id="rId44"/>
    <p:sldId id="280" r:id="rId45"/>
    <p:sldId id="301" r:id="rId46"/>
    <p:sldId id="302" r:id="rId47"/>
    <p:sldId id="266" r:id="rId48"/>
    <p:sldId id="273" r:id="rId49"/>
    <p:sldId id="269" r:id="rId50"/>
    <p:sldId id="278" r:id="rId51"/>
    <p:sldId id="274" r:id="rId52"/>
    <p:sldId id="265" r:id="rId53"/>
    <p:sldId id="271" r:id="rId54"/>
    <p:sldId id="267" r:id="rId55"/>
    <p:sldId id="262" r:id="rId56"/>
    <p:sldId id="275" r:id="rId57"/>
    <p:sldId id="270" r:id="rId58"/>
    <p:sldId id="315" r:id="rId59"/>
    <p:sldId id="316" r:id="rId60"/>
    <p:sldId id="317" r:id="rId61"/>
    <p:sldId id="318" r:id="rId62"/>
    <p:sldId id="319" r:id="rId63"/>
    <p:sldId id="322" r:id="rId64"/>
    <p:sldId id="325" r:id="rId65"/>
    <p:sldId id="326" r:id="rId66"/>
  </p:sldIdLst>
  <p:sldSz cx="9144000" cy="5715000" type="screen16x10"/>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80">
          <p15:clr>
            <a:srgbClr val="A4A3A4"/>
          </p15:clr>
        </p15:guide>
        <p15:guide id="3" orient="horz" pos="2996">
          <p15:clr>
            <a:srgbClr val="A4A3A4"/>
          </p15:clr>
        </p15:guide>
        <p15:guide id="4" pos="4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17A"/>
    <a:srgbClr val="9BD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588" y="102"/>
      </p:cViewPr>
      <p:guideLst>
        <p:guide orient="horz" pos="1799"/>
        <p:guide pos="2880"/>
        <p:guide orient="horz" pos="2996"/>
        <p:guide pos="43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85898-8ADB-4093-A7B6-888FD9FAB379}" type="datetimeFigureOut">
              <a:rPr lang="zh-CN" altLang="en-US" smtClean="0"/>
              <a:pPr/>
              <a:t>2016/11/21</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72358-874F-41B2-8536-801E29DC88E2}" type="slidenum">
              <a:rPr lang="zh-CN" altLang="en-US" smtClean="0"/>
              <a:pPr/>
              <a:t>‹#›</a:t>
            </a:fld>
            <a:endParaRPr lang="zh-CN" altLang="en-US"/>
          </a:p>
        </p:txBody>
      </p:sp>
    </p:spTree>
    <p:extLst>
      <p:ext uri="{BB962C8B-B14F-4D97-AF65-F5344CB8AC3E}">
        <p14:creationId xmlns:p14="http://schemas.microsoft.com/office/powerpoint/2010/main" val="34058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8</a:t>
            </a:fld>
            <a:endParaRPr lang="zh-CN" altLang="en-US"/>
          </a:p>
        </p:txBody>
      </p:sp>
    </p:spTree>
    <p:extLst>
      <p:ext uri="{BB962C8B-B14F-4D97-AF65-F5344CB8AC3E}">
        <p14:creationId xmlns:p14="http://schemas.microsoft.com/office/powerpoint/2010/main" val="81399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59</a:t>
            </a:fld>
            <a:endParaRPr lang="zh-CN" altLang="en-US"/>
          </a:p>
        </p:txBody>
      </p:sp>
    </p:spTree>
    <p:extLst>
      <p:ext uri="{BB962C8B-B14F-4D97-AF65-F5344CB8AC3E}">
        <p14:creationId xmlns:p14="http://schemas.microsoft.com/office/powerpoint/2010/main" val="4122746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62</a:t>
            </a:fld>
            <a:endParaRPr lang="zh-CN" altLang="en-US"/>
          </a:p>
        </p:txBody>
      </p:sp>
    </p:spTree>
    <p:extLst>
      <p:ext uri="{BB962C8B-B14F-4D97-AF65-F5344CB8AC3E}">
        <p14:creationId xmlns:p14="http://schemas.microsoft.com/office/powerpoint/2010/main" val="31489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11</a:t>
            </a:fld>
            <a:endParaRPr lang="zh-CN" altLang="en-US"/>
          </a:p>
        </p:txBody>
      </p:sp>
    </p:spTree>
    <p:extLst>
      <p:ext uri="{BB962C8B-B14F-4D97-AF65-F5344CB8AC3E}">
        <p14:creationId xmlns:p14="http://schemas.microsoft.com/office/powerpoint/2010/main" val="130534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13</a:t>
            </a:fld>
            <a:endParaRPr lang="zh-CN" altLang="en-US"/>
          </a:p>
        </p:txBody>
      </p:sp>
    </p:spTree>
    <p:extLst>
      <p:ext uri="{BB962C8B-B14F-4D97-AF65-F5344CB8AC3E}">
        <p14:creationId xmlns:p14="http://schemas.microsoft.com/office/powerpoint/2010/main" val="404349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15</a:t>
            </a:fld>
            <a:endParaRPr lang="zh-CN" altLang="en-US"/>
          </a:p>
        </p:txBody>
      </p:sp>
    </p:spTree>
    <p:extLst>
      <p:ext uri="{BB962C8B-B14F-4D97-AF65-F5344CB8AC3E}">
        <p14:creationId xmlns:p14="http://schemas.microsoft.com/office/powerpoint/2010/main" val="376210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18</a:t>
            </a:fld>
            <a:endParaRPr lang="zh-CN" altLang="en-US"/>
          </a:p>
        </p:txBody>
      </p:sp>
    </p:spTree>
    <p:extLst>
      <p:ext uri="{BB962C8B-B14F-4D97-AF65-F5344CB8AC3E}">
        <p14:creationId xmlns:p14="http://schemas.microsoft.com/office/powerpoint/2010/main" val="69774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22</a:t>
            </a:fld>
            <a:endParaRPr lang="zh-CN" altLang="en-US"/>
          </a:p>
        </p:txBody>
      </p:sp>
    </p:spTree>
    <p:extLst>
      <p:ext uri="{BB962C8B-B14F-4D97-AF65-F5344CB8AC3E}">
        <p14:creationId xmlns:p14="http://schemas.microsoft.com/office/powerpoint/2010/main" val="1673099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25</a:t>
            </a:fld>
            <a:endParaRPr lang="zh-CN" altLang="en-US"/>
          </a:p>
        </p:txBody>
      </p:sp>
    </p:spTree>
    <p:extLst>
      <p:ext uri="{BB962C8B-B14F-4D97-AF65-F5344CB8AC3E}">
        <p14:creationId xmlns:p14="http://schemas.microsoft.com/office/powerpoint/2010/main" val="1158667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35</a:t>
            </a:fld>
            <a:endParaRPr lang="zh-CN" altLang="en-US"/>
          </a:p>
        </p:txBody>
      </p:sp>
    </p:spTree>
    <p:extLst>
      <p:ext uri="{BB962C8B-B14F-4D97-AF65-F5344CB8AC3E}">
        <p14:creationId xmlns:p14="http://schemas.microsoft.com/office/powerpoint/2010/main" val="701770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58</a:t>
            </a:fld>
            <a:endParaRPr lang="zh-CN" altLang="en-US"/>
          </a:p>
        </p:txBody>
      </p:sp>
    </p:spTree>
    <p:extLst>
      <p:ext uri="{BB962C8B-B14F-4D97-AF65-F5344CB8AC3E}">
        <p14:creationId xmlns:p14="http://schemas.microsoft.com/office/powerpoint/2010/main" val="84025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6237"/>
            <a:ext cx="7772400" cy="1224139"/>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507995" indent="0" algn="ctr">
              <a:buNone/>
              <a:defRPr/>
            </a:lvl2pPr>
            <a:lvl3pPr marL="1015990" indent="0" algn="ctr">
              <a:buNone/>
              <a:defRPr/>
            </a:lvl3pPr>
            <a:lvl4pPr marL="1523985" indent="0" algn="ctr">
              <a:buNone/>
              <a:defRPr/>
            </a:lvl4pPr>
            <a:lvl5pPr marL="2031980" indent="0" algn="ctr">
              <a:buNone/>
              <a:defRPr/>
            </a:lvl5pPr>
            <a:lvl6pPr marL="2539975" indent="0" algn="ctr">
              <a:buNone/>
              <a:defRPr/>
            </a:lvl6pPr>
            <a:lvl7pPr marL="3047970" indent="0" algn="ctr">
              <a:buNone/>
              <a:defRPr/>
            </a:lvl7pPr>
            <a:lvl8pPr marL="3555964" indent="0" algn="ctr">
              <a:buNone/>
              <a:defRPr/>
            </a:lvl8pPr>
            <a:lvl9pPr marL="4063959"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22F48285-CE36-4864-908B-18455C47574B}" type="datetime1">
              <a:rPr lang="zh-CN" altLang="en-US"/>
              <a:pPr>
                <a:defRPr/>
              </a:pPr>
              <a:t>2016/11/21</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A923113-F1E4-44E0-8E94-547B14FB719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11982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D7D5B01C-D037-4EEF-99B1-93258556558F}" type="datetime1">
              <a:rPr lang="zh-CN" altLang="en-US"/>
              <a:pPr>
                <a:defRPr/>
              </a:pPr>
              <a:t>2016/11/21</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DB122AD-6EB2-4356-AD5A-1BF1F8151A62}"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3578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03389"/>
            <a:ext cx="1971675" cy="48436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03389"/>
            <a:ext cx="5762625" cy="48436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F83304B8-F731-4580-84DF-10383582AC17}" type="datetime1">
              <a:rPr lang="zh-CN" altLang="en-US"/>
              <a:pPr>
                <a:defRPr/>
              </a:pPr>
              <a:t>2016/11/21</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93391A84-4031-40E6-84A6-329B49725AF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7563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4AED29EE-A99A-4DB2-932D-0E394EC1BE23}" type="datetime1">
              <a:rPr lang="zh-CN" altLang="en-US"/>
              <a:pPr>
                <a:defRPr/>
              </a:pPr>
              <a:t>2016/11/21</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853281-8DCD-4920-ACAF-CCECE8449E5E}"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01805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944"/>
          </a:xfrm>
        </p:spPr>
        <p:txBody>
          <a:bodyPr anchor="t"/>
          <a:lstStyle>
            <a:lvl1pPr algn="l">
              <a:defRPr sz="4444" b="1" cap="all"/>
            </a:lvl1pPr>
          </a:lstStyle>
          <a:p>
            <a:r>
              <a:rPr lang="zh-CN" altLang="en-US"/>
              <a:t>单击此处编辑母版标题样式</a:t>
            </a:r>
          </a:p>
        </p:txBody>
      </p:sp>
      <p:sp>
        <p:nvSpPr>
          <p:cNvPr id="3" name="文本占位符 2"/>
          <p:cNvSpPr>
            <a:spLocks noGrp="1"/>
          </p:cNvSpPr>
          <p:nvPr>
            <p:ph type="body" idx="1"/>
          </p:nvPr>
        </p:nvSpPr>
        <p:spPr>
          <a:xfrm>
            <a:off x="722313" y="2421820"/>
            <a:ext cx="7772400" cy="1250597"/>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759612DE-2892-4581-A2F2-F99535B0159D}" type="datetime1">
              <a:rPr lang="zh-CN" altLang="en-US"/>
              <a:pPr>
                <a:defRPr/>
              </a:pPr>
              <a:t>2016/11/21</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C23600A-1A28-41F8-AA77-809710F5B61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985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3C9771D7-D5FF-4E67-9799-3A7AF60A1E39}" type="datetime1">
              <a:rPr lang="zh-CN" altLang="en-US"/>
              <a:pPr>
                <a:defRPr/>
              </a:pPr>
              <a:t>2016/11/21</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1ED943-C425-4E4B-90F2-8C531ACAB339}"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98258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306"/>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8820"/>
            <a:ext cx="4040188"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4" name="内容占位符 3"/>
          <p:cNvSpPr>
            <a:spLocks noGrp="1"/>
          </p:cNvSpPr>
          <p:nvPr>
            <p:ph sz="half" idx="2"/>
          </p:nvPr>
        </p:nvSpPr>
        <p:spPr>
          <a:xfrm>
            <a:off x="457200" y="1813278"/>
            <a:ext cx="4040188"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8820"/>
            <a:ext cx="4041775"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6" name="内容占位符 5"/>
          <p:cNvSpPr>
            <a:spLocks noGrp="1"/>
          </p:cNvSpPr>
          <p:nvPr>
            <p:ph sz="quarter" idx="4"/>
          </p:nvPr>
        </p:nvSpPr>
        <p:spPr>
          <a:xfrm>
            <a:off x="4645026" y="1813278"/>
            <a:ext cx="4041775"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F0B22E98-10E1-42C1-862D-A1729A07F241}" type="datetime1">
              <a:rPr lang="zh-CN" altLang="en-US"/>
              <a:pPr>
                <a:defRPr/>
              </a:pPr>
              <a:t>2016/11/21</a:t>
            </a:fld>
            <a:endParaRPr lang="zh-CN" altLang="en-US" sz="20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5F62C16-FAAA-4551-AA1B-5CA00E13E4DC}"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69031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7013163E-C8FE-4DF2-96A7-81374E1CED14}" type="datetime1">
              <a:rPr lang="zh-CN" altLang="en-US"/>
              <a:pPr>
                <a:defRPr/>
              </a:pPr>
              <a:t>2016/11/21</a:t>
            </a:fld>
            <a:endParaRPr lang="zh-CN" altLang="en-US" sz="20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9FCABBA-E558-4CBD-ADA0-B1EC958D2B8F}"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03129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A9546EF-E8FB-4295-8B7D-7C83FDC89991}" type="datetime1">
              <a:rPr lang="zh-CN" altLang="en-US"/>
              <a:pPr>
                <a:defRPr/>
              </a:pPr>
              <a:t>2016/11/21</a:t>
            </a:fld>
            <a:endParaRPr lang="zh-CN" altLang="en-US" sz="20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0C30C99-E43C-4C4F-A79E-62CA3ACE1630}"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81782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3" cy="968374"/>
          </a:xfrm>
        </p:spPr>
        <p:txBody>
          <a:bodyPr anchor="b"/>
          <a:lstStyle>
            <a:lvl1pPr algn="l">
              <a:defRPr sz="2222" b="1"/>
            </a:lvl1pPr>
          </a:lstStyle>
          <a:p>
            <a:r>
              <a:rPr lang="zh-CN" altLang="en-US"/>
              <a:t>单击此处编辑母版标题样式</a:t>
            </a:r>
          </a:p>
        </p:txBody>
      </p:sp>
      <p:sp>
        <p:nvSpPr>
          <p:cNvPr id="3" name="内容占位符 2"/>
          <p:cNvSpPr>
            <a:spLocks noGrp="1"/>
          </p:cNvSpPr>
          <p:nvPr>
            <p:ph idx="1"/>
          </p:nvPr>
        </p:nvSpPr>
        <p:spPr>
          <a:xfrm>
            <a:off x="3575050" y="227543"/>
            <a:ext cx="5111750" cy="4877152"/>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87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E1FE76C0-13CD-4885-8087-6D2F53270F4F}" type="datetime1">
              <a:rPr lang="zh-CN" altLang="en-US"/>
              <a:pPr>
                <a:defRPr/>
              </a:pPr>
              <a:t>2016/11/21</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B574728-64EE-49A0-B3BA-6B30BE9287D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3175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722"/>
          </a:xfrm>
        </p:spPr>
        <p:txBody>
          <a:bodyPr anchor="b"/>
          <a:lstStyle>
            <a:lvl1pPr algn="l">
              <a:defRPr sz="2222" b="1"/>
            </a:lvl1pPr>
          </a:lstStyle>
          <a:p>
            <a:r>
              <a:rPr lang="zh-CN" altLang="en-US"/>
              <a:t>单击此处编辑母版标题样式</a:t>
            </a:r>
          </a:p>
        </p:txBody>
      </p:sp>
      <p:sp>
        <p:nvSpPr>
          <p:cNvPr id="3" name="图片占位符 2"/>
          <p:cNvSpPr>
            <a:spLocks noGrp="1"/>
          </p:cNvSpPr>
          <p:nvPr>
            <p:ph type="pic" idx="1"/>
          </p:nvPr>
        </p:nvSpPr>
        <p:spPr>
          <a:xfrm>
            <a:off x="1792288" y="511528"/>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a:sym typeface="DotumChe" pitchFamily="49" charset="-127"/>
            </a:endParaRPr>
          </a:p>
        </p:txBody>
      </p:sp>
      <p:sp>
        <p:nvSpPr>
          <p:cNvPr id="4" name="文本占位符 3"/>
          <p:cNvSpPr>
            <a:spLocks noGrp="1"/>
          </p:cNvSpPr>
          <p:nvPr>
            <p:ph type="body" sz="half" idx="2"/>
          </p:nvPr>
        </p:nvSpPr>
        <p:spPr>
          <a:xfrm>
            <a:off x="1792288" y="4473222"/>
            <a:ext cx="5486400" cy="6702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812BD3D-5B87-4758-A5B1-50BFB19F1329}" type="datetime1">
              <a:rPr lang="zh-CN" altLang="en-US"/>
              <a:pPr>
                <a:defRPr/>
              </a:pPr>
              <a:t>2016/11/21</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37764E0-AFE3-4B28-ACEC-7CC925BEC165}"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11378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03213"/>
            <a:ext cx="78867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628650" y="1520825"/>
            <a:ext cx="78867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DotumChe" panose="020B0609000101010101" pitchFamily="49" charset="-127"/>
              </a:rPr>
              <a:t>单击此处编辑母版文本样式</a:t>
            </a:r>
          </a:p>
          <a:p>
            <a:pPr lvl="1"/>
            <a:r>
              <a:rPr lang="zh-CN" altLang="zh-CN">
                <a:sym typeface="DotumChe" panose="020B0609000101010101" pitchFamily="49" charset="-127"/>
              </a:rPr>
              <a:t>第二级</a:t>
            </a:r>
          </a:p>
          <a:p>
            <a:pPr lvl="2"/>
            <a:r>
              <a:rPr lang="zh-CN" altLang="zh-CN">
                <a:sym typeface="DotumChe" panose="020B0609000101010101" pitchFamily="49" charset="-127"/>
              </a:rPr>
              <a:t>第三级</a:t>
            </a:r>
          </a:p>
          <a:p>
            <a:pPr lvl="3"/>
            <a:r>
              <a:rPr lang="zh-CN" altLang="zh-CN">
                <a:sym typeface="DotumChe" panose="020B0609000101010101" pitchFamily="49" charset="-127"/>
              </a:rPr>
              <a:t>第四级</a:t>
            </a:r>
          </a:p>
          <a:p>
            <a:pPr lvl="4"/>
            <a:r>
              <a:rPr lang="zh-CN" altLang="zh-CN">
                <a:sym typeface="DotumChe" panose="020B0609000101010101" pitchFamily="49" charset="-127"/>
              </a:rPr>
              <a:t>第五级</a:t>
            </a:r>
          </a:p>
        </p:txBody>
      </p:sp>
      <p:sp>
        <p:nvSpPr>
          <p:cNvPr id="1028" name="Date Placeholder 3"/>
          <p:cNvSpPr>
            <a:spLocks noGrp="1" noChangeArrowheads="1"/>
          </p:cNvSpPr>
          <p:nvPr>
            <p:ph type="dt" sz="half" idx="2"/>
          </p:nvPr>
        </p:nvSpPr>
        <p:spPr bwMode="auto">
          <a:xfrm>
            <a:off x="6286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fld id="{E65BC349-900F-4BB5-AE85-FD7C95362C13}" type="datetime1">
              <a:rPr lang="zh-CN" altLang="en-US"/>
              <a:pPr>
                <a:defRPr/>
              </a:pPr>
              <a:t>2016/11/21</a:t>
            </a:fld>
            <a:endParaRPr lang="zh-CN" altLang="en-US" sz="2000">
              <a:solidFill>
                <a:schemeClr val="tx1"/>
              </a:solidFill>
            </a:endParaRPr>
          </a:p>
        </p:txBody>
      </p:sp>
      <p:sp>
        <p:nvSpPr>
          <p:cNvPr id="1029" name="Footer Placeholder 4"/>
          <p:cNvSpPr>
            <a:spLocks noGrp="1" noChangeArrowheads="1"/>
          </p:cNvSpPr>
          <p:nvPr>
            <p:ph type="ftr" sz="quarter" idx="3"/>
          </p:nvPr>
        </p:nvSpPr>
        <p:spPr bwMode="auto">
          <a:xfrm>
            <a:off x="3028950" y="5297488"/>
            <a:ext cx="3086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4579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pPr>
              <a:defRPr/>
            </a:pPr>
            <a:fld id="{FAB0FF96-329A-4072-B5FF-78098D4AA176}" type="slidenum">
              <a:rPr lang="zh-CN" altLang="en-US"/>
              <a:pPr>
                <a:defRPr/>
              </a:pPr>
              <a:t>‹#›</a:t>
            </a:fld>
            <a:endParaRPr lang="zh-CN" altLang="en-US" sz="20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760413" indent="-760413" algn="l" rtl="0" eaLnBrk="0" fontAlgn="base" hangingPunct="0">
        <a:lnSpc>
          <a:spcPct val="90000"/>
        </a:lnSpc>
        <a:spcBef>
          <a:spcPct val="0"/>
        </a:spcBef>
        <a:spcAft>
          <a:spcPct val="0"/>
        </a:spcAft>
        <a:defRPr sz="3600">
          <a:solidFill>
            <a:schemeClr val="tx1"/>
          </a:solidFill>
          <a:latin typeface="+mj-lt"/>
          <a:ea typeface="+mj-ea"/>
          <a:cs typeface="+mj-cs"/>
          <a:sym typeface="Calibri Light" panose="020F0302020204030204" pitchFamily="34" charset="0"/>
        </a:defRPr>
      </a:lvl1pPr>
      <a:lvl2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2pPr>
      <a:lvl3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3pPr>
      <a:lvl4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4pPr>
      <a:lvl5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5pPr>
      <a:lvl6pPr marL="126998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6pPr>
      <a:lvl7pPr marL="177798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7pPr>
      <a:lvl8pPr marL="228597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8pPr>
      <a:lvl9pPr marL="279397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9pPr>
    </p:titleStyle>
    <p:bodyStyle>
      <a:lvl1pPr marL="188913" indent="-188913" algn="l" defTabSz="760413" rtl="0" eaLnBrk="0" fontAlgn="base" hangingPunct="0">
        <a:lnSpc>
          <a:spcPct val="90000"/>
        </a:lnSpc>
        <a:spcBef>
          <a:spcPts val="838"/>
        </a:spcBef>
        <a:spcAft>
          <a:spcPct val="0"/>
        </a:spcAft>
        <a:buFont typeface="Arial" panose="020B0604020202020204" pitchFamily="34" charset="0"/>
        <a:buChar char="•"/>
        <a:defRPr sz="2300">
          <a:solidFill>
            <a:schemeClr val="tx1"/>
          </a:solidFill>
          <a:latin typeface="+mn-lt"/>
          <a:ea typeface="+mn-ea"/>
          <a:cs typeface="+mn-cs"/>
          <a:sym typeface="DotumChe" panose="020B0609000101010101" pitchFamily="49" charset="-127"/>
        </a:defRPr>
      </a:lvl1pPr>
      <a:lvl2pPr marL="569913" indent="-188913" algn="l" defTabSz="760413" rtl="0" eaLnBrk="0" fontAlgn="base" hangingPunct="0">
        <a:lnSpc>
          <a:spcPct val="90000"/>
        </a:lnSpc>
        <a:spcBef>
          <a:spcPts val="413"/>
        </a:spcBef>
        <a:spcAft>
          <a:spcPct val="0"/>
        </a:spcAft>
        <a:buFont typeface="Arial" panose="020B0604020202020204" pitchFamily="34" charset="0"/>
        <a:buChar char="•"/>
        <a:defRPr>
          <a:solidFill>
            <a:schemeClr val="tx1"/>
          </a:solidFill>
          <a:latin typeface="+mn-lt"/>
          <a:ea typeface="+mn-ea"/>
          <a:sym typeface="DotumChe" panose="020B0609000101010101" pitchFamily="49" charset="-127"/>
        </a:defRPr>
      </a:lvl2pPr>
      <a:lvl3pPr marL="950913" indent="-188913" algn="l" defTabSz="760413" rtl="0" eaLnBrk="0" fontAlgn="base" hangingPunct="0">
        <a:lnSpc>
          <a:spcPct val="90000"/>
        </a:lnSpc>
        <a:spcBef>
          <a:spcPts val="413"/>
        </a:spcBef>
        <a:spcAft>
          <a:spcPct val="0"/>
        </a:spcAft>
        <a:buFont typeface="Arial" panose="020B0604020202020204" pitchFamily="34" charset="0"/>
        <a:buChar char="•"/>
        <a:defRPr sz="1600">
          <a:solidFill>
            <a:schemeClr val="tx1"/>
          </a:solidFill>
          <a:latin typeface="+mn-lt"/>
          <a:ea typeface="+mn-ea"/>
          <a:sym typeface="DotumChe" panose="020B0609000101010101" pitchFamily="49" charset="-127"/>
        </a:defRPr>
      </a:lvl3pPr>
      <a:lvl4pPr marL="1331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4pPr>
      <a:lvl5pPr marL="1712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5pPr>
      <a:lvl6pPr marL="222247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6pPr>
      <a:lvl7pPr marL="273047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7pPr>
      <a:lvl8pPr marL="323846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8pPr>
      <a:lvl9pPr marL="374646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5.jpeg"/><Relationship Id="rId4" Type="http://schemas.openxmlformats.org/officeDocument/2006/relationships/image" Target="../media/image32.jpe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5.jpeg"/><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5.jpeg"/><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6"/>
          <p:cNvSpPr>
            <a:spLocks noChangeArrowheads="1"/>
          </p:cNvSpPr>
          <p:nvPr/>
        </p:nvSpPr>
        <p:spPr bwMode="auto">
          <a:xfrm>
            <a:off x="0" y="0"/>
            <a:ext cx="9143999"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grpSp>
        <p:nvGrpSpPr>
          <p:cNvPr id="2051" name="Group 3"/>
          <p:cNvGrpSpPr>
            <a:grpSpLocks/>
          </p:cNvGrpSpPr>
          <p:nvPr/>
        </p:nvGrpSpPr>
        <p:grpSpPr bwMode="auto">
          <a:xfrm>
            <a:off x="3467100" y="2746375"/>
            <a:ext cx="3216275" cy="3506788"/>
            <a:chOff x="0" y="0"/>
            <a:chExt cx="2893860" cy="3155645"/>
          </a:xfrm>
        </p:grpSpPr>
        <p:sp>
          <p:nvSpPr>
            <p:cNvPr id="2059" name="矩形 14"/>
            <p:cNvSpPr>
              <a:spLocks noChangeArrowheads="1"/>
            </p:cNvSpPr>
            <p:nvPr/>
          </p:nvSpPr>
          <p:spPr bwMode="auto">
            <a:xfrm rot="2700000">
              <a:off x="647605" y="909390"/>
              <a:ext cx="2504231" cy="1988279"/>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0" name="椭圆 11"/>
            <p:cNvSpPr>
              <a:spLocks noChangeArrowheads="1"/>
            </p:cNvSpPr>
            <p:nvPr/>
          </p:nvSpPr>
          <p:spPr bwMode="auto">
            <a:xfrm>
              <a:off x="0" y="0"/>
              <a:ext cx="1988279" cy="1987099"/>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1" name="椭圆 13"/>
            <p:cNvSpPr>
              <a:spLocks noChangeArrowheads="1"/>
            </p:cNvSpPr>
            <p:nvPr/>
          </p:nvSpPr>
          <p:spPr bwMode="auto">
            <a:xfrm>
              <a:off x="137123" y="137140"/>
              <a:ext cx="1712606" cy="1712820"/>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52" name="矩形 15"/>
          <p:cNvSpPr>
            <a:spLocks noChangeArrowheads="1"/>
          </p:cNvSpPr>
          <p:nvPr/>
        </p:nvSpPr>
        <p:spPr bwMode="auto">
          <a:xfrm>
            <a:off x="-508000" y="755650"/>
            <a:ext cx="101600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Selenium IDE</a:t>
            </a:r>
          </a:p>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自动化测试入门</a:t>
            </a:r>
          </a:p>
        </p:txBody>
      </p:sp>
      <p:sp>
        <p:nvSpPr>
          <p:cNvPr id="2054" name="矩形 20"/>
          <p:cNvSpPr>
            <a:spLocks noChangeArrowheads="1"/>
          </p:cNvSpPr>
          <p:nvPr/>
        </p:nvSpPr>
        <p:spPr bwMode="auto">
          <a:xfrm>
            <a:off x="-12700" y="185737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5" name="矩形 24"/>
          <p:cNvSpPr>
            <a:spLocks noChangeArrowheads="1"/>
          </p:cNvSpPr>
          <p:nvPr/>
        </p:nvSpPr>
        <p:spPr bwMode="auto">
          <a:xfrm>
            <a:off x="142875"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6" name="矩形 25"/>
          <p:cNvSpPr>
            <a:spLocks noChangeArrowheads="1"/>
          </p:cNvSpPr>
          <p:nvPr/>
        </p:nvSpPr>
        <p:spPr bwMode="auto">
          <a:xfrm>
            <a:off x="8824913"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7" name="矩形 26"/>
          <p:cNvSpPr>
            <a:spLocks noChangeArrowheads="1"/>
          </p:cNvSpPr>
          <p:nvPr/>
        </p:nvSpPr>
        <p:spPr bwMode="auto">
          <a:xfrm>
            <a:off x="8982075" y="1857375"/>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3085" name="图片 249"/>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053749" y="2795301"/>
            <a:ext cx="5242902" cy="2184541"/>
          </a:xfrm>
          <a:custGeom>
            <a:avLst/>
            <a:gdLst>
              <a:gd name="T0" fmla="*/ 0 w 1971210"/>
              <a:gd name="T1" fmla="*/ 0 h 1914441"/>
              <a:gd name="T2" fmla="*/ 1971210 w 1971210"/>
              <a:gd name="T3" fmla="*/ 0 h 1914441"/>
              <a:gd name="T4" fmla="*/ 1971210 w 1971210"/>
              <a:gd name="T5" fmla="*/ 1202660 h 1914441"/>
              <a:gd name="T6" fmla="*/ 1874584 w 1971210"/>
              <a:gd name="T7" fmla="*/ 1202660 h 1914441"/>
              <a:gd name="T8" fmla="*/ 1870331 w 1971210"/>
              <a:gd name="T9" fmla="*/ 1230524 h 1914441"/>
              <a:gd name="T10" fmla="*/ 1031194 w 1971210"/>
              <a:gd name="T11" fmla="*/ 1914441 h 1914441"/>
              <a:gd name="T12" fmla="*/ 192057 w 1971210"/>
              <a:gd name="T13" fmla="*/ 1230524 h 1914441"/>
              <a:gd name="T14" fmla="*/ 187804 w 1971210"/>
              <a:gd name="T15" fmla="*/ 1202660 h 1914441"/>
              <a:gd name="T16" fmla="*/ 0 w 1971210"/>
              <a:gd name="T17" fmla="*/ 1202660 h 1914441"/>
              <a:gd name="T18" fmla="*/ 0 w 1971210"/>
              <a:gd name="T19" fmla="*/ 0 h 1914441"/>
              <a:gd name="T20" fmla="*/ 1971210 w 1971210"/>
              <a:gd name="T21" fmla="*/ 1914441 h 191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971210" h="1914441">
                <a:moveTo>
                  <a:pt x="0" y="0"/>
                </a:moveTo>
                <a:lnTo>
                  <a:pt x="1971210" y="0"/>
                </a:lnTo>
                <a:lnTo>
                  <a:pt x="1971210" y="1202660"/>
                </a:lnTo>
                <a:lnTo>
                  <a:pt x="1874584" y="1202660"/>
                </a:lnTo>
                <a:lnTo>
                  <a:pt x="1870331" y="1230524"/>
                </a:lnTo>
                <a:cubicBezTo>
                  <a:pt x="1790462" y="1620835"/>
                  <a:pt x="1445116" y="1914441"/>
                  <a:pt x="1031194" y="1914441"/>
                </a:cubicBezTo>
                <a:cubicBezTo>
                  <a:pt x="617273" y="1914441"/>
                  <a:pt x="271926" y="1620835"/>
                  <a:pt x="192057" y="1230524"/>
                </a:cubicBezTo>
                <a:lnTo>
                  <a:pt x="187804" y="1202660"/>
                </a:lnTo>
                <a:lnTo>
                  <a:pt x="0" y="120266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Alert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警告弹窗</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33</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n-ea"/>
                  <a:ea typeface="+mn-ea"/>
                  <a:cs typeface="Meiryo UI" panose="020B0604030504040204" pitchFamily="34" charset="-128"/>
                  <a:sym typeface="DotumChe" panose="020B0609000101010101" pitchFamily="49" charset="-127"/>
                </a:rPr>
                <a:t>Cofirmations</a:t>
              </a:r>
              <a:r>
                <a:rPr lang="en-US" altLang="zh-CN" sz="1600" dirty="0">
                  <a:solidFill>
                    <a:schemeClr val="bg1"/>
                  </a:solidFill>
                  <a:latin typeface="+mn-ea"/>
                  <a:ea typeface="+mn-ea"/>
                  <a:cs typeface="Meiryo UI" panose="020B0604030504040204" pitchFamily="34" charset="-128"/>
                  <a:sym typeface="DotumChe" panose="020B0609000101010101" pitchFamily="49" charset="-127"/>
                </a:rPr>
                <a: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确认弹窗</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33</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Prompts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提示弹窗</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33</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n-ea"/>
                <a:ea typeface="+mn-ea"/>
                <a:sym typeface="DotumChe" panose="020B0609000101010101" pitchFamily="49" charset="-127"/>
              </a:rPr>
              <a:t>弹窗</a:t>
            </a:r>
            <a:endParaRPr lang="en-US" altLang="zh-CN" sz="2222" b="1" dirty="0">
              <a:solidFill>
                <a:srgbClr val="005374"/>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2827965"/>
            <a:chOff x="1" y="0"/>
            <a:chExt cx="3217885" cy="2545329"/>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16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sample.html</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smtClean="0">
                  <a:solidFill>
                    <a:srgbClr val="D8D8D8"/>
                  </a:solidFill>
                  <a:latin typeface="+mn-ea"/>
                  <a:ea typeface="+mn-ea"/>
                  <a:sym typeface="DotumChe" panose="020B0609000101010101" pitchFamily="49" charset="-127"/>
                </a:rPr>
                <a:t>手工测试页面的弹窗效果；</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smtClean="0">
                  <a:solidFill>
                    <a:srgbClr val="D8D8D8"/>
                  </a:solidFill>
                  <a:latin typeface="+mn-ea"/>
                  <a:ea typeface="+mn-ea"/>
                  <a:sym typeface="DotumChe" panose="020B0609000101010101" pitchFamily="49" charset="-127"/>
                </a:rPr>
                <a:t>2</a:t>
              </a:r>
              <a:r>
                <a:rPr lang="en-US" altLang="zh-CN" sz="1444">
                  <a:solidFill>
                    <a:srgbClr val="D8D8D8"/>
                  </a:solidFill>
                  <a:latin typeface="+mn-ea"/>
                  <a:ea typeface="+mn-ea"/>
                  <a:sym typeface="DotumChe" panose="020B0609000101010101" pitchFamily="49" charset="-127"/>
                </a:rPr>
                <a:t>. </a:t>
              </a:r>
              <a:r>
                <a:rPr lang="zh-CN" altLang="en-US" sz="1444" smtClean="0">
                  <a:solidFill>
                    <a:srgbClr val="D8D8D8"/>
                  </a:solidFill>
                  <a:latin typeface="+mn-ea"/>
                  <a:ea typeface="+mn-ea"/>
                  <a:sym typeface="DotumChe" panose="020B0609000101010101" pitchFamily="49" charset="-127"/>
                </a:rPr>
                <a:t>分别录制警告弹窗、确认弹窗和提示弹窗的自动化测试脚本；</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562633022"/>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2" y="193076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7323" y="-106635"/>
              <a:ext cx="460620"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文本模式</a:t>
              </a:r>
            </a:p>
          </p:txBody>
        </p:sp>
      </p:grpSp>
      <p:grpSp>
        <p:nvGrpSpPr>
          <p:cNvPr id="4106" name="Group 34"/>
          <p:cNvGrpSpPr>
            <a:grpSpLocks/>
          </p:cNvGrpSpPr>
          <p:nvPr/>
        </p:nvGrpSpPr>
        <p:grpSpPr bwMode="auto">
          <a:xfrm>
            <a:off x="213999" y="216806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917949"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235128919"/>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Globbing</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33</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正则表达式</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33</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exact</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33</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文本模式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906339085"/>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701261050"/>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282230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981" y="-106635"/>
              <a:ext cx="443305"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JavaScript </a:t>
              </a:r>
              <a:r>
                <a:rPr lang="zh-CN" altLang="en-US" sz="2222" dirty="0">
                  <a:solidFill>
                    <a:srgbClr val="000000"/>
                  </a:solidFill>
                  <a:ea typeface="微软雅黑" panose="020B0503020204020204" pitchFamily="34" charset="-122"/>
                </a:rPr>
                <a:t>参数</a:t>
              </a:r>
            </a:p>
          </p:txBody>
        </p:sp>
      </p:grpSp>
      <p:grpSp>
        <p:nvGrpSpPr>
          <p:cNvPr id="6" name="Group 34"/>
          <p:cNvGrpSpPr>
            <a:grpSpLocks/>
          </p:cNvGrpSpPr>
          <p:nvPr/>
        </p:nvGrpSpPr>
        <p:grpSpPr bwMode="auto">
          <a:xfrm>
            <a:off x="213822" y="305960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22727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JavaScript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参数</a:t>
            </a:r>
          </a:p>
        </p:txBody>
      </p:sp>
      <p:sp>
        <p:nvSpPr>
          <p:cNvPr id="3081" name="矩形 47"/>
          <p:cNvSpPr>
            <a:spLocks noChangeArrowheads="1"/>
          </p:cNvSpPr>
          <p:nvPr/>
        </p:nvSpPr>
        <p:spPr bwMode="auto">
          <a:xfrm>
            <a:off x="2832735" y="3153935"/>
            <a:ext cx="960519"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隐式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2832735" y="721464"/>
            <a:ext cx="960519"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显示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为后缀的一组命令；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 </a:t>
            </a:r>
            <a:r>
              <a:rPr lang="zh-CN" altLang="en-US" sz="1444" dirty="0">
                <a:solidFill>
                  <a:schemeClr val="tx1">
                    <a:lumMod val="85000"/>
                    <a:lumOff val="15000"/>
                  </a:schemeClr>
                </a:solidFill>
                <a:latin typeface="+mn-ea"/>
                <a:ea typeface="+mn-ea"/>
                <a:sym typeface="DotumChe" panose="020B0609000101010101" pitchFamily="49" charset="-127"/>
              </a:rPr>
              <a:t>等待页面的加载；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达到等待超时上限时，会报错；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waitFor</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为前缀的一组命令；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和 </a:t>
            </a:r>
            <a:r>
              <a:rPr lang="en-US" altLang="zh-CN" sz="1444" dirty="0">
                <a:solidFill>
                  <a:schemeClr val="tx1">
                    <a:lumMod val="85000"/>
                    <a:lumOff val="15000"/>
                  </a:schemeClr>
                </a:solidFill>
                <a:latin typeface="+mn-ea"/>
                <a:ea typeface="+mn-ea"/>
                <a:sym typeface="DotumChe" panose="020B0609000101010101" pitchFamily="49" charset="-127"/>
              </a:rPr>
              <a:t>assert</a:t>
            </a:r>
            <a:r>
              <a:rPr lang="zh-CN" altLang="en-US" sz="1444" dirty="0">
                <a:solidFill>
                  <a:schemeClr val="tx1">
                    <a:lumMod val="85000"/>
                    <a:lumOff val="15000"/>
                  </a:schemeClr>
                </a:solidFill>
                <a:latin typeface="+mn-ea"/>
                <a:ea typeface="+mn-ea"/>
                <a:sym typeface="DotumChe" panose="020B0609000101010101" pitchFamily="49" charset="-127"/>
              </a:rPr>
              <a:t>，</a:t>
            </a:r>
            <a:r>
              <a:rPr lang="en-US" altLang="zh-CN" sz="1444" dirty="0">
                <a:solidFill>
                  <a:schemeClr val="tx1">
                    <a:lumMod val="85000"/>
                    <a:lumOff val="15000"/>
                  </a:schemeClr>
                </a:solidFill>
                <a:latin typeface="+mn-ea"/>
                <a:ea typeface="+mn-ea"/>
                <a:sym typeface="DotumChe" panose="020B0609000101010101" pitchFamily="49" charset="-127"/>
              </a:rPr>
              <a:t>verify </a:t>
            </a:r>
            <a:r>
              <a:rPr lang="zh-CN" altLang="en-US" sz="1444" dirty="0">
                <a:solidFill>
                  <a:schemeClr val="tx1">
                    <a:lumMod val="85000"/>
                    <a:lumOff val="15000"/>
                  </a:schemeClr>
                </a:solidFill>
                <a:latin typeface="+mn-ea"/>
                <a:ea typeface="+mn-ea"/>
                <a:sym typeface="DotumChe" panose="020B0609000101010101" pitchFamily="49" charset="-127"/>
              </a:rPr>
              <a:t>前缀的命令数量相同；</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 </a:t>
            </a:r>
            <a:r>
              <a:rPr lang="zh-CN" altLang="en-US" sz="1444" dirty="0">
                <a:solidFill>
                  <a:schemeClr val="tx1">
                    <a:lumMod val="85000"/>
                    <a:lumOff val="15000"/>
                  </a:schemeClr>
                </a:solidFill>
                <a:latin typeface="+mn-ea"/>
                <a:ea typeface="+mn-ea"/>
                <a:sym typeface="DotumChe" panose="020B0609000101010101" pitchFamily="49" charset="-127"/>
              </a:rPr>
              <a:t>用在 </a:t>
            </a:r>
            <a:r>
              <a:rPr lang="en-US" altLang="zh-CN" sz="1444" dirty="0">
                <a:solidFill>
                  <a:schemeClr val="tx1">
                    <a:lumMod val="85000"/>
                    <a:lumOff val="15000"/>
                  </a:schemeClr>
                </a:solidFill>
                <a:latin typeface="+mn-ea"/>
                <a:ea typeface="+mn-ea"/>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间隔固定时间检查条件；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53897327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sample.html</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回放观察定位元素的自动化测试脚本；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1.1 </a:t>
              </a:r>
              <a:r>
                <a:rPr lang="zh-CN" altLang="en-US" sz="1444" dirty="0">
                  <a:solidFill>
                    <a:srgbClr val="D8D8D8"/>
                  </a:solidFill>
                  <a:latin typeface="+mn-ea"/>
                  <a:ea typeface="+mn-ea"/>
                  <a:sym typeface="DotumChe" panose="020B0609000101010101" pitchFamily="49" charset="-127"/>
                </a:rPr>
                <a:t>单步执行回放；</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1.2 </a:t>
              </a:r>
              <a:r>
                <a:rPr lang="zh-CN" altLang="en-US" sz="1444" dirty="0">
                  <a:solidFill>
                    <a:srgbClr val="D8D8D8"/>
                  </a:solidFill>
                  <a:latin typeface="+mn-ea"/>
                  <a:ea typeface="+mn-ea"/>
                  <a:sym typeface="DotumChe" panose="020B0609000101010101" pitchFamily="49" charset="-127"/>
                </a:rPr>
                <a:t>合理布局窗口；</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独立完成定位元素的自动化测试脚本；</a:t>
              </a: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2.1 </a:t>
              </a:r>
              <a:r>
                <a:rPr lang="zh-CN" altLang="en-US" sz="1444" dirty="0">
                  <a:solidFill>
                    <a:srgbClr val="D8D8D8"/>
                  </a:solidFill>
                  <a:latin typeface="+mn-ea"/>
                  <a:ea typeface="+mn-ea"/>
                  <a:sym typeface="DotumChe" panose="020B0609000101010101" pitchFamily="49" charset="-127"/>
                </a:rPr>
                <a:t>参考被测网页及其源代码；</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2.2 </a:t>
              </a:r>
              <a:r>
                <a:rPr lang="zh-CN" altLang="en-US" sz="1444" dirty="0">
                  <a:solidFill>
                    <a:srgbClr val="D8D8D8"/>
                  </a:solidFill>
                  <a:latin typeface="+mn-ea"/>
                  <a:ea typeface="+mn-ea"/>
                  <a:sym typeface="DotumChe" panose="020B0609000101010101" pitchFamily="49" charset="-127"/>
                </a:rPr>
                <a:t>合理布局窗口，手工完成脚本编写；</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27197009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375194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5880" y="-106635"/>
              <a:ext cx="463506"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流程控制</a:t>
              </a:r>
            </a:p>
          </p:txBody>
        </p:sp>
      </p:grpSp>
      <p:grpSp>
        <p:nvGrpSpPr>
          <p:cNvPr id="6" name="Group 34"/>
          <p:cNvGrpSpPr>
            <a:grpSpLocks/>
          </p:cNvGrpSpPr>
          <p:nvPr/>
        </p:nvGrpSpPr>
        <p:grpSpPr bwMode="auto">
          <a:xfrm>
            <a:off x="213822" y="398924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学习资料</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4" name="矩形 22"/>
          <p:cNvSpPr>
            <a:spLocks noChangeArrowheads="1"/>
          </p:cNvSpPr>
          <p:nvPr/>
        </p:nvSpPr>
        <p:spPr bwMode="auto">
          <a:xfrm>
            <a:off x="2071178" y="452312"/>
            <a:ext cx="5813459" cy="314573"/>
          </a:xfrm>
          <a:prstGeom prst="rect">
            <a:avLst/>
          </a:prstGeom>
          <a:solidFill>
            <a:srgbClr val="9BD220"/>
          </a:solidFill>
          <a:ln>
            <a:noFill/>
          </a:ln>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rgbClr val="00517A"/>
                </a:solidFill>
                <a:latin typeface="+mn-ea"/>
                <a:ea typeface="+mn-ea"/>
                <a:sym typeface="DotumChe" panose="020B0609000101010101" pitchFamily="49" charset="-127"/>
              </a:rPr>
              <a:t>https://github.com/wangding/courses/tree/master/seleniumIDE</a:t>
            </a:r>
          </a:p>
        </p:txBody>
      </p:sp>
      <p:pic>
        <p:nvPicPr>
          <p:cNvPr id="3" name="图片 2"/>
          <p:cNvPicPr>
            <a:picLocks noChangeAspect="1"/>
          </p:cNvPicPr>
          <p:nvPr/>
        </p:nvPicPr>
        <p:blipFill>
          <a:blip r:embed="rId2"/>
          <a:stretch>
            <a:fillRect/>
          </a:stretch>
        </p:blipFill>
        <p:spPr>
          <a:xfrm>
            <a:off x="629174" y="912128"/>
            <a:ext cx="5868272" cy="4795438"/>
          </a:xfrm>
          <a:prstGeom prst="rect">
            <a:avLst/>
          </a:prstGeom>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613025812"/>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4" name="图片 3"/>
          <p:cNvPicPr>
            <a:picLocks noChangeAspect="1"/>
          </p:cNvPicPr>
          <p:nvPr/>
        </p:nvPicPr>
        <p:blipFill rotWithShape="1">
          <a:blip r:embed="rId2"/>
          <a:srcRect b="2869"/>
          <a:stretch/>
        </p:blipFill>
        <p:spPr>
          <a:xfrm>
            <a:off x="292101" y="979745"/>
            <a:ext cx="7368287" cy="4140000"/>
          </a:xfrm>
          <a:prstGeom prst="rect">
            <a:avLst/>
          </a:prstGeom>
          <a:ln>
            <a:gradFill>
              <a:gsLst>
                <a:gs pos="34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423314330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顺序</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33</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分支</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33</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循环</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33</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37922800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541749"/>
            <a:chOff x="1" y="0"/>
            <a:chExt cx="3217885" cy="3187776"/>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r>
                <a:rPr lang="en-US" altLang="zh-CN" sz="1444" dirty="0">
                  <a:solidFill>
                    <a:srgbClr val="D8D8D8"/>
                  </a:solidFill>
                  <a:latin typeface="+mn-ea"/>
                  <a:ea typeface="+mn-ea"/>
                  <a:sym typeface="DotumChe" panose="020B0609000101010101" pitchFamily="49" charset="-127"/>
                </a:rPr>
                <a:t> http://www.baidu.com</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打开百度首页；</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判断百度账户是否登录；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如果登录，则退出登录；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在未登录的百度首页，获取首页信息；</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87785609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4637771"/>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4436" y="-106635"/>
              <a:ext cx="46639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DDT</a:t>
              </a:r>
              <a:endParaRPr lang="zh-CN" altLang="en-US" sz="2222" dirty="0">
                <a:solidFill>
                  <a:srgbClr val="000000"/>
                </a:solidFill>
                <a:ea typeface="微软雅黑" panose="020B0503020204020204" pitchFamily="34" charset="-122"/>
              </a:endParaRPr>
            </a:p>
          </p:txBody>
        </p:sp>
      </p:grpSp>
      <p:grpSp>
        <p:nvGrpSpPr>
          <p:cNvPr id="6" name="Group 34"/>
          <p:cNvGrpSpPr>
            <a:grpSpLocks/>
          </p:cNvGrpSpPr>
          <p:nvPr/>
        </p:nvGrpSpPr>
        <p:grpSpPr bwMode="auto">
          <a:xfrm>
            <a:off x="213822" y="4875066"/>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325" y="3802167"/>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5878" y="6979"/>
              <a:ext cx="463506"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JS</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12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数据格式</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扩展项</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安装配置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sym typeface="DotumChe" panose="020B0609000101010101" pitchFamily="49" charset="-127"/>
                </a:rPr>
                <a:t>* </a:t>
              </a:r>
              <a:r>
                <a:rPr lang="en-US" altLang="zh-CN" sz="1444" dirty="0">
                  <a:latin typeface="+mn-ea"/>
                  <a:sym typeface="DotumChe" panose="020B0609000101010101" pitchFamily="49" charset="-127"/>
                </a:rPr>
                <a:t>1+1 </a:t>
              </a:r>
              <a:r>
                <a:rPr lang="zh-CN" altLang="en-US" sz="1444" dirty="0">
                  <a:latin typeface="+mn-ea"/>
                  <a:ea typeface="+mn-ea"/>
                  <a:sym typeface="DotumChe" panose="020B0609000101010101" pitchFamily="49" charset="-127"/>
                </a:rPr>
                <a:t>文件结构</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sym typeface="DotumChe" panose="020B0609000101010101" pitchFamily="49" charset="-127"/>
                </a:rPr>
                <a:t>CSV</a:t>
              </a:r>
            </a:p>
          </p:txBody>
        </p:sp>
        <p:sp>
          <p:nvSpPr>
            <p:cNvPr id="21529" name="矩形 103"/>
            <p:cNvSpPr>
              <a:spLocks noChangeArrowheads="1"/>
            </p:cNvSpPr>
            <p:nvPr/>
          </p:nvSpPr>
          <p:spPr bwMode="auto">
            <a:xfrm>
              <a:off x="118640" y="602933"/>
              <a:ext cx="1876802" cy="1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数据格式</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扩展项</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安装配置</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XML</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7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数据格式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扩展项</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安装配置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DDT</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84407382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百度网站，搜索功能</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ATOOL</a:t>
              </a:r>
              <a:r>
                <a:rPr lang="zh-CN" altLang="en-US" sz="1444" dirty="0">
                  <a:solidFill>
                    <a:srgbClr val="D8D8D8"/>
                  </a:solidFill>
                  <a:latin typeface="+mn-ea"/>
                  <a:ea typeface="+mn-ea"/>
                  <a:sym typeface="DotumChe" panose="020B0609000101010101" pitchFamily="49" charset="-127"/>
                </a:rPr>
                <a:t>网站，手机归属地查询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en-US" altLang="zh-CN" sz="1444" dirty="0" err="1">
                  <a:solidFill>
                    <a:srgbClr val="D8D8D8"/>
                  </a:solidFill>
                  <a:latin typeface="+mn-ea"/>
                  <a:ea typeface="+mn-ea"/>
                  <a:sym typeface="DotumChe" panose="020B0609000101010101" pitchFamily="49" charset="-127"/>
                </a:rPr>
                <a:t>Redmine</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网站，登录验证</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51CTO </a:t>
              </a:r>
              <a:r>
                <a:rPr lang="zh-CN" altLang="en-US" sz="1444" dirty="0">
                  <a:solidFill>
                    <a:srgbClr val="D8D8D8"/>
                  </a:solidFill>
                  <a:latin typeface="+mn-ea"/>
                  <a:ea typeface="+mn-ea"/>
                  <a:sym typeface="DotumChe" panose="020B0609000101010101" pitchFamily="49" charset="-127"/>
                </a:rPr>
                <a:t>学院，学习时长统计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err="1">
                  <a:solidFill>
                    <a:srgbClr val="D8D8D8"/>
                  </a:solidFill>
                  <a:latin typeface="+mn-ea"/>
                  <a:ea typeface="+mn-ea"/>
                  <a:sym typeface="DotumChe" panose="020B0609000101010101" pitchFamily="49" charset="-127"/>
                </a:rPr>
                <a:t>js</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csv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xml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008131994"/>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extLst>
      <p:ext uri="{BB962C8B-B14F-4D97-AF65-F5344CB8AC3E}">
        <p14:creationId xmlns:p14="http://schemas.microsoft.com/office/powerpoint/2010/main" val="2219414401"/>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Lv1</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录制回放</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52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latin typeface="+mn-ea"/>
                  <a:ea typeface="+mn-ea"/>
                  <a:sym typeface="DotumChe" panose="020B0609000101010101" pitchFamily="49" charset="-127"/>
                </a:rPr>
                <a:t>* 软件测试基础</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HTML</a:t>
              </a: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CSS</a:t>
              </a: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JavaScript</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Selenium IDE</a:t>
              </a:r>
            </a:p>
            <a:p>
              <a:pPr eaLnBrk="1" hangingPunct="1">
                <a:spcAft>
                  <a:spcPts val="667"/>
                </a:spcAft>
                <a:defRPr/>
              </a:pP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入门级</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能完成</a:t>
              </a:r>
              <a:r>
                <a:rPr lang="en-US" altLang="zh-CN" sz="1444" dirty="0" smtClean="0">
                  <a:latin typeface="+mn-ea"/>
                  <a:ea typeface="+mn-ea"/>
                  <a:sym typeface="DotumChe" panose="020B0609000101010101" pitchFamily="49" charset="-127"/>
                </a:rPr>
                <a:t>80%</a:t>
              </a:r>
              <a:r>
                <a:rPr lang="zh-CN" altLang="en-US" sz="1444" dirty="0" smtClean="0">
                  <a:latin typeface="+mn-ea"/>
                  <a:ea typeface="+mn-ea"/>
                  <a:sym typeface="DotumChe" panose="020B0609000101010101" pitchFamily="49" charset="-127"/>
                </a:rPr>
                <a:t>任务</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小型公司</a:t>
              </a:r>
              <a:endParaRPr lang="en-US" altLang="zh-CN" sz="1444" dirty="0" smtClean="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Lv2</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52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smtClean="0">
                  <a:solidFill>
                    <a:srgbClr val="000000"/>
                  </a:solidFill>
                  <a:latin typeface="+mn-ea"/>
                  <a:ea typeface="+mn-ea"/>
                  <a:sym typeface="DotumChe" panose="020B0609000101010101" pitchFamily="49" charset="-127"/>
                </a:rPr>
                <a:t>Lv1 </a:t>
              </a:r>
              <a:r>
                <a:rPr lang="zh-CN" altLang="en-US" sz="1440" dirty="0" smtClean="0">
                  <a:solidFill>
                    <a:srgbClr val="000000"/>
                  </a:solidFill>
                  <a:latin typeface="+mn-ea"/>
                  <a:ea typeface="+mn-ea"/>
                  <a:sym typeface="DotumChe" panose="020B0609000101010101" pitchFamily="49" charset="-127"/>
                </a:rPr>
                <a:t>技能基础上</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编程语言</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常用类库</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单元测试框架</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smtClean="0">
                  <a:solidFill>
                    <a:srgbClr val="000000"/>
                  </a:solidFill>
                  <a:latin typeface="+mn-ea"/>
                  <a:ea typeface="+mn-ea"/>
                  <a:sym typeface="DotumChe" panose="020B0609000101010101" pitchFamily="49" charset="-127"/>
                </a:rPr>
                <a:t>Se WebDriver</a:t>
              </a:r>
              <a:r>
                <a:rPr lang="zh-CN" altLang="en-US" sz="1440" dirty="0" smtClean="0">
                  <a:solidFill>
                    <a:srgbClr val="000000"/>
                  </a:solidFill>
                  <a:latin typeface="+mn-ea"/>
                  <a:ea typeface="+mn-ea"/>
                  <a:sym typeface="DotumChe" panose="020B0609000101010101" pitchFamily="49" charset="-127"/>
                </a:rPr>
                <a:t>库</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SCM</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专业级</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所有任务</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中型公司</a:t>
              </a:r>
              <a:endParaRPr lang="zh-CN" altLang="en-US"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Lv3</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 </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框架</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39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a:t>
              </a:r>
              <a:r>
                <a:rPr lang="en-US" altLang="zh-CN" sz="1333" dirty="0" smtClean="0">
                  <a:solidFill>
                    <a:srgbClr val="000000"/>
                  </a:solidFill>
                  <a:latin typeface="+mn-ea"/>
                  <a:ea typeface="+mn-ea"/>
                  <a:sym typeface="DotumChe" panose="020B0609000101010101" pitchFamily="49" charset="-127"/>
                </a:rPr>
                <a:t>Lv2 </a:t>
              </a:r>
              <a:r>
                <a:rPr lang="zh-CN" altLang="en-US" sz="1333" dirty="0" smtClean="0">
                  <a:solidFill>
                    <a:srgbClr val="000000"/>
                  </a:solidFill>
                  <a:latin typeface="+mn-ea"/>
                  <a:ea typeface="+mn-ea"/>
                  <a:sym typeface="DotumChe" panose="020B0609000101010101" pitchFamily="49" charset="-127"/>
                </a:rPr>
                <a:t>技能基础上</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自动化测试框架</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专业级</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所有任务</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中、大型公司</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smtClean="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Se</a:t>
            </a: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自动化测试的层次</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75458556"/>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latin typeface="+mn-ea"/>
                  <a:ea typeface="+mn-ea"/>
                  <a:sym typeface="DotumChe" panose="020B0609000101010101" pitchFamily="49" charset="-127"/>
                </a:rPr>
                <a:t>* 产品功能梳理</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测试用例设计</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手工用例执行</a:t>
              </a:r>
              <a:endParaRPr lang="en-US" altLang="zh-CN" sz="1444" dirty="0" smtClean="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录制脚本</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编辑脚本</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调试脚本</a:t>
              </a:r>
              <a:endParaRPr lang="zh-CN" altLang="en-US"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3</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运行脚本</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检查运行日志</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a:t>
            </a: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工作流程</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837843554"/>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0"/>
            <a:ext cx="9144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24579" name="矩形 15"/>
          <p:cNvSpPr>
            <a:spLocks noChangeArrowheads="1"/>
          </p:cNvSpPr>
          <p:nvPr/>
        </p:nvSpPr>
        <p:spPr bwMode="auto">
          <a:xfrm>
            <a:off x="-508000" y="2014538"/>
            <a:ext cx="10160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矩形 18"/>
          <p:cNvSpPr>
            <a:spLocks noChangeArrowheads="1"/>
          </p:cNvSpPr>
          <p:nvPr/>
        </p:nvSpPr>
        <p:spPr bwMode="auto">
          <a:xfrm>
            <a:off x="-508000" y="2919413"/>
            <a:ext cx="10160000"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ea typeface="微软雅黑" panose="020B0503020204020204" pitchFamily="34" charset="-122"/>
              </a:rPr>
              <a:t>王顶</a:t>
            </a:r>
            <a:endParaRPr lang="en-US" altLang="zh-CN" sz="1778" dirty="0">
              <a:solidFill>
                <a:srgbClr val="000000"/>
              </a:solidFill>
              <a:ea typeface="微软雅黑" panose="020B0503020204020204" pitchFamily="34" charset="-122"/>
            </a:endParaRPr>
          </a:p>
          <a:p>
            <a:pPr algn="ctr" eaLnBrk="1" hangingPunct="1">
              <a:buFont typeface="Arial" panose="020B0604020202020204" pitchFamily="34" charset="0"/>
              <a:buNone/>
              <a:defRPr/>
            </a:pPr>
            <a:r>
              <a:rPr lang="en-US" altLang="zh-CN" sz="1778" dirty="0">
                <a:solidFill>
                  <a:srgbClr val="000000"/>
                </a:solidFill>
                <a:ea typeface="微软雅黑" panose="020B0503020204020204" pitchFamily="34" charset="-122"/>
              </a:rPr>
              <a:t>408542507@qq.com</a:t>
            </a:r>
            <a:endParaRPr lang="zh-CN" altLang="en-US" sz="1778" dirty="0">
              <a:solidFill>
                <a:srgbClr val="000000"/>
              </a:solidFill>
              <a:ea typeface="微软雅黑" panose="020B0503020204020204" pitchFamily="34" charset="-122"/>
            </a:endParaRPr>
          </a:p>
        </p:txBody>
      </p:sp>
      <p:sp>
        <p:nvSpPr>
          <p:cNvPr id="24581" name="矩形 20"/>
          <p:cNvSpPr>
            <a:spLocks noChangeArrowheads="1"/>
          </p:cNvSpPr>
          <p:nvPr/>
        </p:nvSpPr>
        <p:spPr bwMode="auto">
          <a:xfrm>
            <a:off x="0" y="187642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2" name="矩形 24"/>
          <p:cNvSpPr>
            <a:spLocks noChangeArrowheads="1"/>
          </p:cNvSpPr>
          <p:nvPr/>
        </p:nvSpPr>
        <p:spPr bwMode="auto">
          <a:xfrm>
            <a:off x="155575" y="187642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3" name="矩形 25"/>
          <p:cNvSpPr>
            <a:spLocks noChangeArrowheads="1"/>
          </p:cNvSpPr>
          <p:nvPr/>
        </p:nvSpPr>
        <p:spPr bwMode="auto">
          <a:xfrm>
            <a:off x="8826500" y="1847850"/>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4" name="矩形 26"/>
          <p:cNvSpPr>
            <a:spLocks noChangeArrowheads="1"/>
          </p:cNvSpPr>
          <p:nvPr/>
        </p:nvSpPr>
        <p:spPr bwMode="auto">
          <a:xfrm>
            <a:off x="8983662" y="1847850"/>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上篇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自动化测试基础知识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简介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环境准备</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 </a:t>
              </a:r>
              <a:r>
                <a:rPr lang="zh-CN" altLang="en-US" sz="1444" dirty="0">
                  <a:latin typeface="+mn-ea"/>
                  <a:ea typeface="+mn-ea"/>
                  <a:sym typeface="DotumChe" panose="020B0609000101010101" pitchFamily="49" charset="-127"/>
                </a:rPr>
                <a:t>界面</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err="1">
                  <a:latin typeface="+mn-ea"/>
                  <a:ea typeface="+mn-ea"/>
                  <a:sym typeface="DotumChe" panose="020B0609000101010101" pitchFamily="49" charset="-127"/>
                </a:rPr>
                <a:t>SeIDE</a:t>
              </a: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的基本用法</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录制和编辑测试用例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运行测试用例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一些案例</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中篇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24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 </a:t>
              </a:r>
              <a:r>
                <a:rPr lang="en-US" altLang="zh-CN" sz="1440" dirty="0">
                  <a:solidFill>
                    <a:srgbClr val="000000"/>
                  </a:solidFill>
                  <a:latin typeface="+mn-ea"/>
                  <a:ea typeface="+mn-ea"/>
                  <a:sym typeface="DotumChe" panose="020B0609000101010101" pitchFamily="49" charset="-127"/>
                </a:rPr>
                <a:t>or </a:t>
              </a:r>
              <a:r>
                <a:rPr lang="zh-CN" altLang="en-US" sz="1440" dirty="0">
                  <a:solidFill>
                    <a:srgbClr val="000000"/>
                  </a:solidFill>
                  <a:latin typeface="+mn-ea"/>
                  <a:ea typeface="+mn-ea"/>
                  <a:sym typeface="DotumChe" panose="020B0609000101010101" pitchFamily="49" charset="-127"/>
                </a:rPr>
                <a:t>验证</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验证页面元素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定位元素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Selenese</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脚本语法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echo </a:t>
              </a:r>
              <a:r>
                <a:rPr lang="zh-CN" altLang="en-US" sz="1440"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测试套件</a:t>
              </a:r>
              <a:endParaRPr lang="zh-CN" altLang="en-US" sz="1440" dirty="0">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下篇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匹配文本模式</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保存变量数据</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格式化和弹窗</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andWait</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JS</a:t>
              </a:r>
              <a:r>
                <a:rPr lang="zh-CN" altLang="en-US" sz="1333" dirty="0">
                  <a:solidFill>
                    <a:srgbClr val="000000"/>
                  </a:solidFill>
                  <a:latin typeface="+mn-ea"/>
                  <a:ea typeface="+mn-ea"/>
                  <a:sym typeface="DotumChe" panose="020B0609000101010101" pitchFamily="49" charset="-127"/>
                </a:rPr>
                <a:t>和</a:t>
              </a:r>
              <a:r>
                <a:rPr lang="en-US" altLang="zh-CN" sz="1333" dirty="0" err="1">
                  <a:solidFill>
                    <a:srgbClr val="000000"/>
                  </a:solidFill>
                  <a:latin typeface="+mn-ea"/>
                  <a:ea typeface="+mn-ea"/>
                  <a:sym typeface="DotumChe" panose="020B0609000101010101" pitchFamily="49" charset="-127"/>
                </a:rPr>
                <a:t>selense</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参数</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AJAX </a:t>
              </a:r>
              <a:r>
                <a:rPr lang="zh-CN" altLang="en-US" sz="1333" dirty="0">
                  <a:solidFill>
                    <a:srgbClr val="000000"/>
                  </a:solidFill>
                  <a:latin typeface="+mn-ea"/>
                  <a:ea typeface="+mn-ea"/>
                  <a:sym typeface="DotumChe" panose="020B0609000101010101" pitchFamily="49" charset="-127"/>
                </a:rPr>
                <a:t>中的</a:t>
              </a:r>
              <a:r>
                <a:rPr lang="en-US" altLang="zh-CN" sz="1333" dirty="0" err="1">
                  <a:solidFill>
                    <a:srgbClr val="000000"/>
                  </a:solidFill>
                  <a:latin typeface="+mn-ea"/>
                  <a:ea typeface="+mn-ea"/>
                  <a:sym typeface="DotumChe" panose="020B0609000101010101" pitchFamily="49" charset="-127"/>
                </a:rPr>
                <a:t>waitFor</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流程控制</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自定义扩展</a:t>
              </a:r>
              <a:endParaRPr lang="zh-CN" altLang="en-US" sz="1444" dirty="0">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21" y="196080"/>
            <a:ext cx="24150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课程安排</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69"/>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1"/>
            <a:ext cx="5714999"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1014413" y="31908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维护代码</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579552"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验证难以实现</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需要编程</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过度依赖</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550424"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没有人的直觉</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550424"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不能一劳永逸</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121058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软件变更</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1112838"/>
            <a:ext cx="3844925" cy="3541749"/>
            <a:chOff x="0" y="0"/>
            <a:chExt cx="3460798" cy="3187776"/>
          </a:xfrm>
        </p:grpSpPr>
        <p:sp>
          <p:nvSpPr>
            <p:cNvPr id="8207" name="矩形 22"/>
            <p:cNvSpPr>
              <a:spLocks noChangeArrowheads="1"/>
            </p:cNvSpPr>
            <p:nvPr/>
          </p:nvSpPr>
          <p:spPr bwMode="auto">
            <a:xfrm>
              <a:off x="0" y="377213"/>
              <a:ext cx="3460798"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自动化测试适用的场合：</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回归测试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验收测试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通过性测试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集成测试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冒烟测试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单元测试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接口测试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8" name="矩形 23"/>
            <p:cNvSpPr>
              <a:spLocks noChangeArrowheads="1"/>
            </p:cNvSpPr>
            <p:nvPr/>
          </p:nvSpPr>
          <p:spPr bwMode="auto">
            <a:xfrm>
              <a:off x="95737" y="0"/>
              <a:ext cx="1805300"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自动化测试的问题</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747267898"/>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0"/>
            <a:ext cx="8575964" cy="5715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60" y="0"/>
            <a:ext cx="9225520" cy="570547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74" y="0"/>
            <a:ext cx="7822452" cy="5715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97" y="0"/>
            <a:ext cx="7865806" cy="5715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31" y="0"/>
            <a:ext cx="7893938" cy="5715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562"/>
            <a:ext cx="9144000" cy="4421875"/>
          </a:xfrm>
          <a:prstGeom prst="rect">
            <a:avLst/>
          </a:prstGeom>
        </p:spPr>
      </p:pic>
    </p:spTree>
    <p:extLst>
      <p:ext uri="{BB962C8B-B14F-4D97-AF65-F5344CB8AC3E}">
        <p14:creationId xmlns:p14="http://schemas.microsoft.com/office/powerpoint/2010/main" val="2171225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调试手段</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哪些调试手段呢</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单步</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执行</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断点</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起点</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页面</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源码</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60399" y="186520"/>
              <a:ext cx="635159"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High</a:t>
              </a:r>
            </a:p>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light</a:t>
              </a:r>
              <a:endParaRPr lang="zh-CN" altLang="en-US" sz="1778" dirty="0">
                <a:latin typeface="Meiryo UI" panose="020B0604030504040204"/>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231859" y="204058"/>
              <a:ext cx="680565"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辅助</a:t>
              </a:r>
              <a:endParaRPr lang="en-US" altLang="zh-CN"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2222" dirty="0">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68940" y="174491"/>
              <a:ext cx="576864"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Meiryo UI" panose="020B0604030504040204"/>
                  <a:sym typeface="DotumChe" panose="020B0609000101010101" pitchFamily="49" charset="-127"/>
                </a:rPr>
                <a:t>Find</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按钮</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05194" y="329633"/>
              <a:ext cx="649130"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echo</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2388508381"/>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7148" y="25817"/>
                <a:ext cx="265744"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F</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 y="700"/>
            <a:ext cx="6720461" cy="4761099"/>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94" y="66762"/>
            <a:ext cx="8609624" cy="478312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30" y="158907"/>
            <a:ext cx="7260589" cy="4985217"/>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506" y="414109"/>
            <a:ext cx="7501329" cy="5030041"/>
          </a:xfrm>
          <a:prstGeom prst="rect">
            <a:avLst/>
          </a:prstGeom>
        </p:spPr>
      </p:pic>
      <p:pic>
        <p:nvPicPr>
          <p:cNvPr id="56" name="图片 55" descr="windows 1.0.jpg"/>
          <p:cNvPicPr>
            <a:picLocks noChangeAspect="1"/>
          </p:cNvPicPr>
          <p:nvPr/>
        </p:nvPicPr>
        <p:blipFill>
          <a:blip r:embed="rId6" cstate="print"/>
          <a:stretch>
            <a:fillRect/>
          </a:stretch>
        </p:blipFill>
        <p:spPr>
          <a:xfrm>
            <a:off x="492018" y="589303"/>
            <a:ext cx="8452904" cy="4649097"/>
          </a:xfrm>
          <a:prstGeom prst="rect">
            <a:avLst/>
          </a:prstGeom>
        </p:spPr>
      </p:pic>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533" y="147044"/>
            <a:ext cx="6544825" cy="4908619"/>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2452" y="257619"/>
            <a:ext cx="6706190" cy="5029642"/>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52" y="578527"/>
            <a:ext cx="6989850" cy="4898399"/>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55" y="451847"/>
            <a:ext cx="6660214" cy="4802638"/>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861" y="679860"/>
            <a:ext cx="8769680" cy="4169267"/>
          </a:xfrm>
          <a:prstGeom prst="rect">
            <a:avLst/>
          </a:prstGeom>
        </p:spPr>
      </p:pic>
      <p:pic>
        <p:nvPicPr>
          <p:cNvPr id="62" name="图片 61" descr="Android_6.0.1_Home_Screen_Nexus_7 MUI.png"/>
          <p:cNvPicPr>
            <a:picLocks noChangeAspect="1"/>
          </p:cNvPicPr>
          <p:nvPr/>
        </p:nvPicPr>
        <p:blipFill>
          <a:blip r:embed="rId12" cstate="print"/>
          <a:stretch>
            <a:fillRect/>
          </a:stretch>
        </p:blipFill>
        <p:spPr>
          <a:xfrm>
            <a:off x="3027381" y="325300"/>
            <a:ext cx="2716321" cy="4825195"/>
          </a:xfrm>
          <a:prstGeom prst="rect">
            <a:avLst/>
          </a:prstGeom>
        </p:spPr>
      </p:pic>
    </p:spTree>
    <p:extLst>
      <p:ext uri="{BB962C8B-B14F-4D97-AF65-F5344CB8AC3E}">
        <p14:creationId xmlns:p14="http://schemas.microsoft.com/office/powerpoint/2010/main" val="134753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10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Effect transition="in" filter="fade">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1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strVal val="#ppt_w+.3"/>
                                          </p:val>
                                        </p:tav>
                                        <p:tav tm="100000">
                                          <p:val>
                                            <p:strVal val="#ppt_w"/>
                                          </p:val>
                                        </p:tav>
                                      </p:tavLst>
                                    </p:anim>
                                    <p:anim calcmode="lin" valueType="num">
                                      <p:cBhvr>
                                        <p:cTn id="38" dur="1000" fill="hold"/>
                                        <p:tgtEl>
                                          <p:spTgt spid="57"/>
                                        </p:tgtEl>
                                        <p:attrNameLst>
                                          <p:attrName>ppt_h</p:attrName>
                                        </p:attrNameLst>
                                      </p:cBhvr>
                                      <p:tavLst>
                                        <p:tav tm="0">
                                          <p:val>
                                            <p:strVal val="#ppt_h"/>
                                          </p:val>
                                        </p:tav>
                                        <p:tav tm="100000">
                                          <p:val>
                                            <p:strVal val="#ppt_h"/>
                                          </p:val>
                                        </p:tav>
                                      </p:tavLst>
                                    </p:anim>
                                    <p:animEffect transition="in" filter="fade">
                                      <p:cBhvr>
                                        <p:cTn id="39" dur="1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style.rotation</p:attrName>
                                        </p:attrNameLst>
                                      </p:cBhvr>
                                      <p:tavLst>
                                        <p:tav tm="0">
                                          <p:val>
                                            <p:fltVal val="720"/>
                                          </p:val>
                                        </p:tav>
                                        <p:tav tm="100000">
                                          <p:val>
                                            <p:fltVal val="0"/>
                                          </p:val>
                                        </p:tav>
                                      </p:tavLst>
                                    </p:anim>
                                    <p:anim calcmode="lin" valueType="num">
                                      <p:cBhvr>
                                        <p:cTn id="46" dur="1000" fill="hold"/>
                                        <p:tgtEl>
                                          <p:spTgt spid="58"/>
                                        </p:tgtEl>
                                        <p:attrNameLst>
                                          <p:attrName>ppt_h</p:attrName>
                                        </p:attrNameLst>
                                      </p:cBhvr>
                                      <p:tavLst>
                                        <p:tav tm="0">
                                          <p:val>
                                            <p:fltVal val="0"/>
                                          </p:val>
                                        </p:tav>
                                        <p:tav tm="100000">
                                          <p:val>
                                            <p:strVal val="#ppt_h"/>
                                          </p:val>
                                        </p:tav>
                                      </p:tavLst>
                                    </p:anim>
                                    <p:anim calcmode="lin" valueType="num">
                                      <p:cBhvr>
                                        <p:cTn id="47" dur="1000" fill="hold"/>
                                        <p:tgtEl>
                                          <p:spTgt spid="58"/>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amond(in)">
                                      <p:cBhvr>
                                        <p:cTn id="52" dur="1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ircle(in)">
                                      <p:cBhvr>
                                        <p:cTn id="57" dur="10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heel(1)">
                                      <p:cBhvr>
                                        <p:cTn id="62" dur="1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800" decel="100000"/>
                                        <p:tgtEl>
                                          <p:spTgt spid="62"/>
                                        </p:tgtEl>
                                      </p:cBhvr>
                                    </p:animEffect>
                                    <p:anim calcmode="lin" valueType="num">
                                      <p:cBhvr>
                                        <p:cTn id="68" dur="800" decel="100000" fill="hold"/>
                                        <p:tgtEl>
                                          <p:spTgt spid="62"/>
                                        </p:tgtEl>
                                        <p:attrNameLst>
                                          <p:attrName>style.rotation</p:attrName>
                                        </p:attrNameLst>
                                      </p:cBhvr>
                                      <p:tavLst>
                                        <p:tav tm="0">
                                          <p:val>
                                            <p:fltVal val="-90"/>
                                          </p:val>
                                        </p:tav>
                                        <p:tav tm="100000">
                                          <p:val>
                                            <p:fltVal val="0"/>
                                          </p:val>
                                        </p:tav>
                                      </p:tavLst>
                                    </p:anim>
                                    <p:anim calcmode="lin" valueType="num">
                                      <p:cBhvr>
                                        <p:cTn id="69" dur="800" decel="100000" fill="hold"/>
                                        <p:tgtEl>
                                          <p:spTgt spid="62"/>
                                        </p:tgtEl>
                                        <p:attrNameLst>
                                          <p:attrName>ppt_x</p:attrName>
                                        </p:attrNameLst>
                                      </p:cBhvr>
                                      <p:tavLst>
                                        <p:tav tm="0">
                                          <p:val>
                                            <p:strVal val="#ppt_x+0.4"/>
                                          </p:val>
                                        </p:tav>
                                        <p:tav tm="100000">
                                          <p:val>
                                            <p:strVal val="#ppt_x-0.05"/>
                                          </p:val>
                                        </p:tav>
                                      </p:tavLst>
                                    </p:anim>
                                    <p:anim calcmode="lin" valueType="num">
                                      <p:cBhvr>
                                        <p:cTn id="70" dur="800" decel="100000" fill="hold"/>
                                        <p:tgtEl>
                                          <p:spTgt spid="6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  </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制作自动化任务脚本；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实现学习时长总和的计算；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实现平均学习时长的计算；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144218358"/>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242887"/>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642728" y="4381500"/>
            <a:ext cx="5691522" cy="759055"/>
            <a:chOff x="-22328" y="0"/>
            <a:chExt cx="5122428" cy="682133"/>
          </a:xfrm>
        </p:grpSpPr>
        <p:sp>
          <p:nvSpPr>
            <p:cNvPr id="11281" name="矩形 229"/>
            <p:cNvSpPr>
              <a:spLocks noChangeArrowheads="1"/>
            </p:cNvSpPr>
            <p:nvPr/>
          </p:nvSpPr>
          <p:spPr bwMode="auto">
            <a:xfrm>
              <a:off x="-22328" y="82744"/>
              <a:ext cx="1805130"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自动化测试的本质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799650" y="0"/>
              <a:ext cx="3300450" cy="6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b="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让程序模仿人去操作界面。</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包括：定位界面控件、操作界面控件、获取并验证界面控件的信息。</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8" name="Group 9"/>
          <p:cNvGrpSpPr>
            <a:grpSpLocks/>
          </p:cNvGrpSpPr>
          <p:nvPr/>
        </p:nvGrpSpPr>
        <p:grpSpPr bwMode="auto">
          <a:xfrm>
            <a:off x="296091" y="1168400"/>
            <a:ext cx="2697934" cy="1984882"/>
            <a:chOff x="155068" y="0"/>
            <a:chExt cx="2428588" cy="1787938"/>
          </a:xfrm>
        </p:grpSpPr>
        <p:sp>
          <p:nvSpPr>
            <p:cNvPr id="11279" name="矩形 245"/>
            <p:cNvSpPr>
              <a:spLocks noChangeArrowheads="1"/>
            </p:cNvSpPr>
            <p:nvPr/>
          </p:nvSpPr>
          <p:spPr bwMode="auto">
            <a:xfrm>
              <a:off x="389107" y="0"/>
              <a:ext cx="1805442" cy="329625"/>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程序或自动化任务</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0" name="矩形 246"/>
            <p:cNvSpPr>
              <a:spLocks noChangeArrowheads="1"/>
            </p:cNvSpPr>
            <p:nvPr/>
          </p:nvSpPr>
          <p:spPr bwMode="auto">
            <a:xfrm>
              <a:off x="155068" y="380376"/>
              <a:ext cx="2428588"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9" name="Group 12"/>
          <p:cNvGrpSpPr>
            <a:grpSpLocks/>
          </p:cNvGrpSpPr>
          <p:nvPr/>
        </p:nvGrpSpPr>
        <p:grpSpPr bwMode="auto">
          <a:xfrm>
            <a:off x="6191250" y="1168400"/>
            <a:ext cx="2871788" cy="1984882"/>
            <a:chOff x="0" y="0"/>
            <a:chExt cx="2583656" cy="1787938"/>
          </a:xfrm>
        </p:grpSpPr>
        <p:sp>
          <p:nvSpPr>
            <p:cNvPr id="11277" name="矩形 248"/>
            <p:cNvSpPr>
              <a:spLocks noChangeArrowheads="1"/>
            </p:cNvSpPr>
            <p:nvPr/>
          </p:nvSpPr>
          <p:spPr bwMode="auto">
            <a:xfrm>
              <a:off x="696789" y="0"/>
              <a:ext cx="1190080" cy="32962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78" name="矩形 249"/>
            <p:cNvSpPr>
              <a:spLocks noChangeArrowheads="1"/>
            </p:cNvSpPr>
            <p:nvPr/>
          </p:nvSpPr>
          <p:spPr bwMode="auto">
            <a:xfrm>
              <a:off x="0" y="380376"/>
              <a:ext cx="2583656"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一系列特定的输入。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b="1" dirty="0">
                  <a:solidFill>
                    <a:srgbClr val="FF0000"/>
                  </a:solidFill>
                  <a:latin typeface="DotumChe" panose="020B0609000101010101" pitchFamily="49" charset="-127"/>
                  <a:ea typeface="微软雅黑" panose="020B0503020204020204" pitchFamily="34" charset="-122"/>
                  <a:sym typeface="DotumChe" panose="020B0609000101010101" pitchFamily="49" charset="-127"/>
                </a:rPr>
                <a:t>验证</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一系列的输出是否符合预期。</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70" name="Group 15"/>
          <p:cNvGrpSpPr>
            <a:grpSpLocks/>
          </p:cNvGrpSpPr>
          <p:nvPr/>
        </p:nvGrpSpPr>
        <p:grpSpPr bwMode="auto">
          <a:xfrm>
            <a:off x="3255963" y="-14288"/>
            <a:ext cx="2632075" cy="4189413"/>
            <a:chOff x="0" y="0"/>
            <a:chExt cx="2366963" cy="3770963"/>
          </a:xfrm>
        </p:grpSpPr>
        <p:grpSp>
          <p:nvGrpSpPr>
            <p:cNvPr id="11274" name="Group 20"/>
            <p:cNvGrpSpPr>
              <a:grpSpLocks/>
            </p:cNvGrpSpPr>
            <p:nvPr/>
          </p:nvGrpSpPr>
          <p:grpSpPr bwMode="auto">
            <a:xfrm>
              <a:off x="1044583" y="0"/>
              <a:ext cx="212092" cy="1890000"/>
              <a:chOff x="0" y="0"/>
              <a:chExt cx="212092" cy="1890000"/>
            </a:xfrm>
          </p:grpSpPr>
          <p:sp>
            <p:nvSpPr>
              <p:cNvPr id="11275" name="直接连接符 250"/>
              <p:cNvSpPr>
                <a:spLocks noChangeShapeType="1"/>
              </p:cNvSpPr>
              <p:nvPr/>
            </p:nvSpPr>
            <p:spPr bwMode="auto">
              <a:xfrm>
                <a:off x="138898" y="0"/>
                <a:ext cx="0" cy="1890483"/>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grpSp>
        <p:nvGrpSpPr>
          <p:cNvPr id="11271" name="Group 23"/>
          <p:cNvGrpSpPr>
            <a:grpSpLocks/>
          </p:cNvGrpSpPr>
          <p:nvPr/>
        </p:nvGrpSpPr>
        <p:grpSpPr bwMode="auto">
          <a:xfrm>
            <a:off x="3783013" y="2070100"/>
            <a:ext cx="1577975" cy="1577975"/>
            <a:chOff x="0" y="0"/>
            <a:chExt cx="1419225" cy="1419225"/>
          </a:xfrm>
        </p:grpSpPr>
        <p:sp>
          <p:nvSpPr>
            <p:cNvPr id="11272"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73" name="矩形 244"/>
            <p:cNvSpPr>
              <a:spLocks noChangeArrowheads="1"/>
            </p:cNvSpPr>
            <p:nvPr/>
          </p:nvSpPr>
          <p:spPr bwMode="auto">
            <a:xfrm>
              <a:off x="369939" y="522860"/>
              <a:ext cx="679346" cy="3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8ABC1D"/>
                  </a:solidFill>
                  <a:latin typeface="DotumChe" panose="020B0609000101010101" pitchFamily="49" charset="-127"/>
                  <a:ea typeface="微软雅黑" panose="020B0503020204020204" pitchFamily="34" charset="-122"/>
                  <a:sym typeface="DotumChe" panose="020B0609000101010101" pitchFamily="49" charset="-127"/>
                </a:rPr>
                <a:t>本质</a:t>
              </a:r>
            </a:p>
          </p:txBody>
        </p:sp>
      </p:grpSp>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090798525"/>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569789" y="4381500"/>
            <a:ext cx="5960946" cy="536814"/>
            <a:chOff x="-87973" y="0"/>
            <a:chExt cx="5364910" cy="482414"/>
          </a:xfrm>
        </p:grpSpPr>
        <p:sp>
          <p:nvSpPr>
            <p:cNvPr id="11281" name="矩形 229"/>
            <p:cNvSpPr>
              <a:spLocks noChangeArrowheads="1"/>
            </p:cNvSpPr>
            <p:nvPr/>
          </p:nvSpPr>
          <p:spPr bwMode="auto">
            <a:xfrm>
              <a:off x="-87973" y="82744"/>
              <a:ext cx="1936418"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是什么？</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976487" y="0"/>
              <a:ext cx="3300450" cy="4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 </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是跨平台、跨浏览器的开源的</a:t>
              </a: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应用自动化测试套件。</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11279" name="矩形 245"/>
          <p:cNvSpPr>
            <a:spLocks noChangeArrowheads="1"/>
          </p:cNvSpPr>
          <p:nvPr/>
        </p:nvSpPr>
        <p:spPr bwMode="auto">
          <a:xfrm>
            <a:off x="1322039" y="624296"/>
            <a:ext cx="1032975" cy="365934"/>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Mercury</a:t>
            </a:r>
          </a:p>
        </p:txBody>
      </p:sp>
      <p:sp>
        <p:nvSpPr>
          <p:cNvPr id="11277" name="矩形 248"/>
          <p:cNvSpPr>
            <a:spLocks noChangeArrowheads="1"/>
          </p:cNvSpPr>
          <p:nvPr/>
        </p:nvSpPr>
        <p:spPr bwMode="auto">
          <a:xfrm>
            <a:off x="7063529" y="624296"/>
            <a:ext cx="1127233"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p:txBody>
      </p:sp>
      <p:grpSp>
        <p:nvGrpSpPr>
          <p:cNvPr id="11270" name="Group 15"/>
          <p:cNvGrpSpPr>
            <a:grpSpLocks/>
          </p:cNvGrpSpPr>
          <p:nvPr/>
        </p:nvGrpSpPr>
        <p:grpSpPr bwMode="auto">
          <a:xfrm>
            <a:off x="4418013" y="-14288"/>
            <a:ext cx="234950" cy="1947863"/>
            <a:chOff x="1045004" y="0"/>
            <a:chExt cx="211285" cy="1753305"/>
          </a:xfrm>
        </p:grpSpPr>
        <p:grpSp>
          <p:nvGrpSpPr>
            <p:cNvPr id="11274" name="Group 20"/>
            <p:cNvGrpSpPr>
              <a:grpSpLocks/>
            </p:cNvGrpSpPr>
            <p:nvPr/>
          </p:nvGrpSpPr>
          <p:grpSpPr bwMode="auto">
            <a:xfrm>
              <a:off x="1045004" y="0"/>
              <a:ext cx="211285" cy="1753305"/>
              <a:chOff x="421" y="0"/>
              <a:chExt cx="211285" cy="1753305"/>
            </a:xfrm>
          </p:grpSpPr>
          <p:sp>
            <p:nvSpPr>
              <p:cNvPr id="11275" name="直接连接符 250"/>
              <p:cNvSpPr>
                <a:spLocks noChangeShapeType="1"/>
              </p:cNvSpPr>
              <p:nvPr/>
            </p:nvSpPr>
            <p:spPr bwMode="auto">
              <a:xfrm>
                <a:off x="138898" y="0"/>
                <a:ext cx="0" cy="1753305"/>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sp>
        <p:nvSpPr>
          <p:cNvPr id="11272" name="椭圆 200"/>
          <p:cNvSpPr>
            <a:spLocks noChangeArrowheads="1"/>
          </p:cNvSpPr>
          <p:nvPr/>
        </p:nvSpPr>
        <p:spPr bwMode="auto">
          <a:xfrm>
            <a:off x="3783013" y="2070100"/>
            <a:ext cx="1577975" cy="1577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18" y="2363389"/>
            <a:ext cx="1622764" cy="1080297"/>
          </a:xfrm>
          <a:prstGeom prst="ellipse">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186" y="1349856"/>
            <a:ext cx="2113917" cy="191309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35" y="1336196"/>
            <a:ext cx="2400300" cy="1905000"/>
          </a:xfrm>
          <a:prstGeom prst="rect">
            <a:avLst/>
          </a:prstGeom>
        </p:spPr>
      </p:pic>
      <p:sp>
        <p:nvSpPr>
          <p:cNvPr id="19" name="矩形 230"/>
          <p:cNvSpPr>
            <a:spLocks noChangeArrowheads="1"/>
          </p:cNvSpPr>
          <p:nvPr/>
        </p:nvSpPr>
        <p:spPr bwMode="auto">
          <a:xfrm>
            <a:off x="4279716" y="1989108"/>
            <a:ext cx="58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zh-CN" altLang="en-US" sz="2000" dirty="0">
                <a:latin typeface="DotumChe" panose="020B0609000101010101" pitchFamily="49" charset="-127"/>
                <a:ea typeface="微软雅黑" panose="020B0503020204020204" pitchFamily="34" charset="-122"/>
                <a:sym typeface="DotumChe" panose="020B0609000101010101" pitchFamily="49" charset="-127"/>
              </a:rPr>
              <a:t>硒</a:t>
            </a:r>
            <a:endParaRPr lang="en-US" altLang="zh-CN" sz="2000" dirty="0">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17018895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30" name="Picture 6" descr="Introduction to Selenium"/>
          <p:cNvPicPr>
            <a:picLocks noChangeAspect="1" noChangeArrowheads="1"/>
          </p:cNvPicPr>
          <p:nvPr/>
        </p:nvPicPr>
        <p:blipFill>
          <a:blip r:embed="rId2" cstate="print"/>
          <a:srcRect/>
          <a:stretch>
            <a:fillRect/>
          </a:stretch>
        </p:blipFill>
        <p:spPr bwMode="auto">
          <a:xfrm>
            <a:off x="2805785" y="3862952"/>
            <a:ext cx="1181100" cy="1428750"/>
          </a:xfrm>
          <a:prstGeom prst="rect">
            <a:avLst/>
          </a:prstGeom>
          <a:noFill/>
        </p:spPr>
      </p:pic>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3"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4" cstate="print"/>
          <a:srcRect/>
          <a:stretch>
            <a:fillRect/>
          </a:stretch>
        </p:blipFill>
        <p:spPr bwMode="auto">
          <a:xfrm>
            <a:off x="4874809" y="357294"/>
            <a:ext cx="952500" cy="1019176"/>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8" name="Picture 12" descr="Introduction to Selenium"/>
          <p:cNvPicPr>
            <a:picLocks noChangeAspect="1" noChangeArrowheads="1"/>
          </p:cNvPicPr>
          <p:nvPr/>
        </p:nvPicPr>
        <p:blipFill>
          <a:blip r:embed="rId6" cstate="print"/>
          <a:srcRect/>
          <a:stretch>
            <a:fillRect/>
          </a:stretch>
        </p:blipFill>
        <p:spPr bwMode="auto">
          <a:xfrm>
            <a:off x="0" y="0"/>
            <a:ext cx="6057900" cy="4371975"/>
          </a:xfrm>
          <a:prstGeom prst="rect">
            <a:avLst/>
          </a:prstGeom>
          <a:solidFill>
            <a:schemeClr val="accent1"/>
          </a:solidFill>
        </p:spPr>
      </p:pic>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034" name="Picture 10" descr="Introduction to Selenium"/>
          <p:cNvPicPr>
            <a:picLocks noChangeAspect="1" noChangeArrowheads="1"/>
          </p:cNvPicPr>
          <p:nvPr/>
        </p:nvPicPr>
        <p:blipFill>
          <a:blip r:embed="rId7" cstate="print"/>
          <a:srcRect/>
          <a:stretch>
            <a:fillRect/>
          </a:stretch>
        </p:blipFill>
        <p:spPr bwMode="auto">
          <a:xfrm rot="20734959">
            <a:off x="5739286" y="3945244"/>
            <a:ext cx="2690337" cy="1491216"/>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10" name="Picture 10" descr="http://docs.seleniumhq.org/selenium-rc.png"/>
          <p:cNvPicPr>
            <a:picLocks noChangeAspect="1" noChangeArrowheads="1"/>
          </p:cNvPicPr>
          <p:nvPr/>
        </p:nvPicPr>
        <p:blipFill>
          <a:blip r:embed="rId7" cstate="print"/>
          <a:srcRect/>
          <a:stretch>
            <a:fillRect/>
          </a:stretch>
        </p:blipFill>
        <p:spPr bwMode="auto">
          <a:xfrm>
            <a:off x="0" y="355600"/>
            <a:ext cx="5124450" cy="5000625"/>
          </a:xfrm>
          <a:prstGeom prst="rect">
            <a:avLst/>
          </a:prstGeom>
          <a:no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diamond(in)">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6" name="图片 45" descr="Overall_GRID_architecture.png"/>
          <p:cNvPicPr>
            <a:picLocks noChangeAspect="1"/>
          </p:cNvPicPr>
          <p:nvPr/>
        </p:nvPicPr>
        <p:blipFill>
          <a:blip r:embed="rId7" cstate="print"/>
          <a:stretch>
            <a:fillRect/>
          </a:stretch>
        </p:blipFill>
        <p:spPr>
          <a:xfrm>
            <a:off x="1068943" y="0"/>
            <a:ext cx="7006113" cy="5715000"/>
          </a:xfrm>
          <a:prstGeom prst="rect">
            <a:avLst/>
          </a:prstGeom>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8" name="Picture 8" descr="Introduction to Selenium"/>
          <p:cNvPicPr>
            <a:picLocks noChangeAspect="1" noChangeArrowheads="1"/>
          </p:cNvPicPr>
          <p:nvPr/>
        </p:nvPicPr>
        <p:blipFill>
          <a:blip r:embed="rId7" cstate="print"/>
          <a:srcRect/>
          <a:stretch>
            <a:fillRect/>
          </a:stretch>
        </p:blipFill>
        <p:spPr bwMode="auto">
          <a:xfrm>
            <a:off x="243840" y="381000"/>
            <a:ext cx="5562600" cy="3095625"/>
          </a:xfrm>
          <a:prstGeom prst="rect">
            <a:avLst/>
          </a:prstGeom>
          <a:solidFill>
            <a:schemeClr val="accent1"/>
          </a:solid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checkerboard(across)">
                                      <p:cBhvr>
                                        <p:cTn id="7"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环境准备</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201886" y="2582371"/>
            <a:ext cx="2116477"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Firefox</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火狐浏览器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200289" y="4976178"/>
            <a:ext cx="2119491"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Selenium IDE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4953318" y="2582371"/>
            <a:ext cx="155042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Firebug</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4954905" y="4976178"/>
            <a:ext cx="189186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Vimperator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3074" name="Picture 2" descr="firefox logo 的图像结果"/>
          <p:cNvPicPr>
            <a:picLocks noChangeAspect="1" noChangeArrowheads="1"/>
          </p:cNvPicPr>
          <p:nvPr/>
        </p:nvPicPr>
        <p:blipFill>
          <a:blip r:embed="rId2" cstate="print"/>
          <a:srcRect/>
          <a:stretch>
            <a:fillRect/>
          </a:stretch>
        </p:blipFill>
        <p:spPr bwMode="auto">
          <a:xfrm>
            <a:off x="1566220" y="1008734"/>
            <a:ext cx="1386058" cy="1323996"/>
          </a:xfrm>
          <a:prstGeom prst="rect">
            <a:avLst/>
          </a:prstGeom>
          <a:noFill/>
        </p:spPr>
      </p:pic>
      <p:pic>
        <p:nvPicPr>
          <p:cNvPr id="3076" name="Picture 4" descr="https://premium.wpmudev.org/blog/wp-content/uploads/2013/09/firebug-logo-177x141.png"/>
          <p:cNvPicPr>
            <a:picLocks noChangeAspect="1" noChangeArrowheads="1"/>
          </p:cNvPicPr>
          <p:nvPr/>
        </p:nvPicPr>
        <p:blipFill>
          <a:blip r:embed="rId3" cstate="print"/>
          <a:srcRect/>
          <a:stretch>
            <a:fillRect/>
          </a:stretch>
        </p:blipFill>
        <p:spPr bwMode="auto">
          <a:xfrm>
            <a:off x="4815236" y="864464"/>
            <a:ext cx="1685925" cy="1343026"/>
          </a:xfrm>
          <a:prstGeom prst="rect">
            <a:avLst/>
          </a:prstGeom>
          <a:noFill/>
        </p:spPr>
      </p:pic>
      <p:pic>
        <p:nvPicPr>
          <p:cNvPr id="3078" name="Picture 6" descr="https://upload.wikimedia.org/wikipedia/commons/2/28/Vimperator_logo.png"/>
          <p:cNvPicPr>
            <a:picLocks noChangeAspect="1" noChangeArrowheads="1"/>
          </p:cNvPicPr>
          <p:nvPr/>
        </p:nvPicPr>
        <p:blipFill>
          <a:blip r:embed="rId4" cstate="print"/>
          <a:srcRect/>
          <a:stretch>
            <a:fillRect/>
          </a:stretch>
        </p:blipFill>
        <p:spPr bwMode="auto">
          <a:xfrm>
            <a:off x="5036014" y="3925193"/>
            <a:ext cx="2053356" cy="507003"/>
          </a:xfrm>
          <a:prstGeom prst="rect">
            <a:avLst/>
          </a:prstGeom>
          <a:noFill/>
        </p:spPr>
      </p:pic>
      <p:pic>
        <p:nvPicPr>
          <p:cNvPr id="34" name="图片 33" descr="selenium-big-logo.png"/>
          <p:cNvPicPr>
            <a:picLocks noChangeAspect="1"/>
          </p:cNvPicPr>
          <p:nvPr/>
        </p:nvPicPr>
        <p:blipFill>
          <a:blip r:embed="rId5" cstate="print"/>
          <a:stretch>
            <a:fillRect/>
          </a:stretch>
        </p:blipFill>
        <p:spPr>
          <a:xfrm>
            <a:off x="1538878" y="3364737"/>
            <a:ext cx="1578395" cy="1428448"/>
          </a:xfrm>
          <a:prstGeom prst="rect">
            <a:avLst/>
          </a:prstGeom>
        </p:spPr>
      </p:pic>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40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不自动启动录制</a:t>
              </a:r>
              <a:endParaRPr lang="en-US" altLang="zh-CN" sz="1444" dirty="0">
                <a:latin typeface="+mn-ea"/>
                <a:ea typeface="+mn-ea"/>
                <a:sym typeface="DotumChe" panose="020B0609000101010101" pitchFamily="49" charset="-127"/>
              </a:endParaRPr>
            </a:p>
            <a:p>
              <a:pPr eaLnBrk="1" hangingPunct="1">
                <a:spcAft>
                  <a:spcPts val="667"/>
                </a:spcAft>
                <a:defRPr/>
              </a:pP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有些操作不被录制</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有些操作录制不正确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优秀的网站容易录制</a:t>
              </a:r>
              <a:endParaRPr lang="en-US" altLang="zh-CN" sz="1444" dirty="0">
                <a:latin typeface="+mn-ea"/>
                <a:ea typeface="+mn-ea"/>
                <a:sym typeface="DotumChe" panose="020B0609000101010101" pitchFamily="49" charset="-127"/>
              </a:endParaRPr>
            </a:p>
            <a:p>
              <a:pPr eaLnBrk="1" hangingPunct="1">
                <a:spcAft>
                  <a:spcPts val="667"/>
                </a:spcAft>
                <a:defRPr/>
              </a:pPr>
              <a:endParaRPr lang="en-US" altLang="zh-CN" sz="1444" dirty="0">
                <a:latin typeface="+mn-ea"/>
                <a:ea typeface="+mn-ea"/>
                <a:sym typeface="DotumChe" panose="020B0609000101010101" pitchFamily="49" charset="-127"/>
              </a:endParaRPr>
            </a:p>
          </p:txBody>
        </p:sp>
      </p:grpSp>
      <p:grpSp>
        <p:nvGrpSpPr>
          <p:cNvPr id="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添加断言和验证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断言失败测试终止</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验证失败测试继续</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通过上下文菜单添加</a:t>
              </a:r>
            </a:p>
          </p:txBody>
        </p:sp>
      </p:grpSp>
      <p:grpSp>
        <p:nvGrpSpPr>
          <p:cNvPr id="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编辑</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命令的三个参数：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command</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target</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value</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添加命令</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添加注释</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表格视图</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源视图</a:t>
              </a:r>
            </a:p>
          </p:txBody>
        </p:sp>
      </p:grpSp>
      <p:grpSp>
        <p:nvGrpSpPr>
          <p:cNvPr id="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制作测试案例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09347341"/>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0" y="0"/>
            <a:ext cx="9144000" cy="5715000"/>
            <a:chOff x="0" y="0"/>
            <a:chExt cx="9144000" cy="5147320"/>
          </a:xfrm>
        </p:grpSpPr>
        <p:sp>
          <p:nvSpPr>
            <p:cNvPr id="10287" name="等腰三角形 46"/>
            <p:cNvSpPr>
              <a:spLocks noChangeArrowheads="1"/>
            </p:cNvSpPr>
            <p:nvPr/>
          </p:nvSpPr>
          <p:spPr bwMode="auto">
            <a:xfrm flipV="1">
              <a:off x="0" y="0"/>
              <a:ext cx="9144000" cy="2570087"/>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8" name="等腰三角形 1"/>
            <p:cNvSpPr>
              <a:spLocks noChangeArrowheads="1"/>
            </p:cNvSpPr>
            <p:nvPr/>
          </p:nvSpPr>
          <p:spPr bwMode="auto">
            <a:xfrm>
              <a:off x="0" y="2577234"/>
              <a:ext cx="9144000" cy="2570086"/>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0243" name="Group 5"/>
          <p:cNvGrpSpPr>
            <a:grpSpLocks/>
          </p:cNvGrpSpPr>
          <p:nvPr/>
        </p:nvGrpSpPr>
        <p:grpSpPr bwMode="auto">
          <a:xfrm>
            <a:off x="2022475" y="863600"/>
            <a:ext cx="4602163" cy="3359150"/>
            <a:chOff x="0" y="0"/>
            <a:chExt cx="4142414" cy="3022265"/>
          </a:xfrm>
        </p:grpSpPr>
        <p:sp>
          <p:nvSpPr>
            <p:cNvPr id="10284" name="等腰三角形 43"/>
            <p:cNvSpPr>
              <a:spLocks noChangeArrowheads="1"/>
            </p:cNvSpPr>
            <p:nvPr/>
          </p:nvSpPr>
          <p:spPr bwMode="auto">
            <a:xfrm rot="20741222" flipH="1">
              <a:off x="0" y="0"/>
              <a:ext cx="4060966" cy="2463803"/>
            </a:xfrm>
            <a:prstGeom prst="triangle">
              <a:avLst>
                <a:gd name="adj" fmla="val 49463"/>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5" name="等腰三角形 44"/>
            <p:cNvSpPr>
              <a:spLocks noChangeArrowheads="1"/>
            </p:cNvSpPr>
            <p:nvPr/>
          </p:nvSpPr>
          <p:spPr bwMode="auto">
            <a:xfrm flipV="1">
              <a:off x="198619" y="728429"/>
              <a:ext cx="3943795" cy="2293836"/>
            </a:xfrm>
            <a:prstGeom prst="triangle">
              <a:avLst>
                <a:gd name="adj" fmla="val 69366"/>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6" name="任意多边形 49"/>
            <p:cNvSpPr>
              <a:spLocks noChangeArrowheads="1"/>
            </p:cNvSpPr>
            <p:nvPr/>
          </p:nvSpPr>
          <p:spPr bwMode="auto">
            <a:xfrm rot="20741222" flipH="1">
              <a:off x="1108835" y="508472"/>
              <a:ext cx="2572040" cy="1871062"/>
            </a:xfrm>
            <a:custGeom>
              <a:avLst/>
              <a:gdLst>
                <a:gd name="T0" fmla="*/ 2055914 w 2572372"/>
                <a:gd name="T1" fmla="*/ 0 h 1871384"/>
                <a:gd name="T2" fmla="*/ 822658 w 2572372"/>
                <a:gd name="T3" fmla="*/ 314650 h 1871384"/>
                <a:gd name="T4" fmla="*/ 0 w 2572372"/>
                <a:gd name="T5" fmla="*/ 1323657 h 1871384"/>
                <a:gd name="T6" fmla="*/ 494742 w 2572372"/>
                <a:gd name="T7" fmla="*/ 1871384 h 1871384"/>
                <a:gd name="T8" fmla="*/ 1672767 w 2572372"/>
                <a:gd name="T9" fmla="*/ 1871384 h 1871384"/>
                <a:gd name="T10" fmla="*/ 2572372 w 2572372"/>
                <a:gd name="T11" fmla="*/ 620084 h 1871384"/>
                <a:gd name="T12" fmla="*/ 0 60000 65536"/>
                <a:gd name="T13" fmla="*/ 0 60000 65536"/>
                <a:gd name="T14" fmla="*/ 0 60000 65536"/>
                <a:gd name="T15" fmla="*/ 0 60000 65536"/>
                <a:gd name="T16" fmla="*/ 0 60000 65536"/>
                <a:gd name="T17" fmla="*/ 0 60000 65536"/>
                <a:gd name="T18" fmla="*/ 0 w 2572372"/>
                <a:gd name="T19" fmla="*/ 0 h 1871384"/>
                <a:gd name="T20" fmla="*/ 2572372 w 2572372"/>
                <a:gd name="T21" fmla="*/ 1871384 h 1871384"/>
              </a:gdLst>
              <a:ahLst/>
              <a:cxnLst>
                <a:cxn ang="T12">
                  <a:pos x="T0" y="T1"/>
                </a:cxn>
                <a:cxn ang="T13">
                  <a:pos x="T2" y="T3"/>
                </a:cxn>
                <a:cxn ang="T14">
                  <a:pos x="T4" y="T5"/>
                </a:cxn>
                <a:cxn ang="T15">
                  <a:pos x="T6" y="T7"/>
                </a:cxn>
                <a:cxn ang="T16">
                  <a:pos x="T8" y="T9"/>
                </a:cxn>
                <a:cxn ang="T17">
                  <a:pos x="T10" y="T11"/>
                </a:cxn>
              </a:cxnLst>
              <a:rect l="T18" t="T19" r="T20" b="T21"/>
              <a:pathLst>
                <a:path w="2572372" h="1871384">
                  <a:moveTo>
                    <a:pt x="2055914" y="0"/>
                  </a:moveTo>
                  <a:lnTo>
                    <a:pt x="822658" y="314650"/>
                  </a:lnTo>
                  <a:lnTo>
                    <a:pt x="0" y="1323657"/>
                  </a:lnTo>
                  <a:lnTo>
                    <a:pt x="494742" y="1871384"/>
                  </a:lnTo>
                  <a:lnTo>
                    <a:pt x="1672767" y="1871384"/>
                  </a:lnTo>
                  <a:lnTo>
                    <a:pt x="2572372" y="620084"/>
                  </a:lnTo>
                  <a:lnTo>
                    <a:pt x="2055914" y="0"/>
                  </a:lnTo>
                  <a:close/>
                </a:path>
              </a:pathLst>
            </a:cu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0244" name="Group 9"/>
          <p:cNvGrpSpPr>
            <a:grpSpLocks/>
          </p:cNvGrpSpPr>
          <p:nvPr/>
        </p:nvGrpSpPr>
        <p:grpSpPr bwMode="auto">
          <a:xfrm>
            <a:off x="3124200" y="2093913"/>
            <a:ext cx="2895600" cy="1119187"/>
            <a:chOff x="0" y="0"/>
            <a:chExt cx="2606734" cy="1007330"/>
          </a:xfrm>
        </p:grpSpPr>
        <p:sp>
          <p:nvSpPr>
            <p:cNvPr id="10282" name="文本框 51"/>
            <p:cNvSpPr>
              <a:spLocks noChangeArrowheads="1"/>
            </p:cNvSpPr>
            <p:nvPr/>
          </p:nvSpPr>
          <p:spPr bwMode="auto">
            <a:xfrm>
              <a:off x="773160" y="0"/>
              <a:ext cx="970379" cy="298627"/>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KEY WORDS</a:t>
              </a:r>
            </a:p>
          </p:txBody>
        </p:sp>
        <p:sp>
          <p:nvSpPr>
            <p:cNvPr id="10283" name="矩形 3"/>
            <p:cNvSpPr>
              <a:spLocks noChangeArrowheads="1"/>
            </p:cNvSpPr>
            <p:nvPr/>
          </p:nvSpPr>
          <p:spPr bwMode="auto">
            <a:xfrm>
              <a:off x="0" y="370068"/>
              <a:ext cx="2606734" cy="6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
        <p:nvSpPr>
          <p:cNvPr id="10245" name="矩形 54"/>
          <p:cNvSpPr>
            <a:spLocks noChangeArrowheads="1"/>
          </p:cNvSpPr>
          <p:nvPr/>
        </p:nvSpPr>
        <p:spPr bwMode="auto">
          <a:xfrm>
            <a:off x="2163763" y="4660900"/>
            <a:ext cx="50403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0246" name="Group 13"/>
          <p:cNvGrpSpPr>
            <a:grpSpLocks/>
          </p:cNvGrpSpPr>
          <p:nvPr/>
        </p:nvGrpSpPr>
        <p:grpSpPr bwMode="auto">
          <a:xfrm>
            <a:off x="7115175" y="733425"/>
            <a:ext cx="2078038" cy="1404938"/>
            <a:chOff x="0" y="0"/>
            <a:chExt cx="1869908" cy="1264377"/>
          </a:xfrm>
        </p:grpSpPr>
        <p:grpSp>
          <p:nvGrpSpPr>
            <p:cNvPr id="10277" name="Group 14"/>
            <p:cNvGrpSpPr>
              <a:grpSpLocks/>
            </p:cNvGrpSpPr>
            <p:nvPr/>
          </p:nvGrpSpPr>
          <p:grpSpPr bwMode="auto">
            <a:xfrm>
              <a:off x="0" y="42051"/>
              <a:ext cx="277453" cy="277453"/>
              <a:chOff x="0" y="0"/>
              <a:chExt cx="277453" cy="277453"/>
            </a:xfrm>
          </p:grpSpPr>
          <p:sp>
            <p:nvSpPr>
              <p:cNvPr id="10280" name="同心圆 154"/>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81" name="空心弧 155"/>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8" name="矩形 152"/>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9" name="矩形 1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7" name="Group 19"/>
          <p:cNvGrpSpPr>
            <a:grpSpLocks/>
          </p:cNvGrpSpPr>
          <p:nvPr/>
        </p:nvGrpSpPr>
        <p:grpSpPr bwMode="auto">
          <a:xfrm>
            <a:off x="7115175" y="1951038"/>
            <a:ext cx="2078038" cy="1404937"/>
            <a:chOff x="0" y="0"/>
            <a:chExt cx="1869908" cy="1264377"/>
          </a:xfrm>
        </p:grpSpPr>
        <p:grpSp>
          <p:nvGrpSpPr>
            <p:cNvPr id="10272" name="Group 20"/>
            <p:cNvGrpSpPr>
              <a:grpSpLocks/>
            </p:cNvGrpSpPr>
            <p:nvPr/>
          </p:nvGrpSpPr>
          <p:grpSpPr bwMode="auto">
            <a:xfrm>
              <a:off x="0" y="42051"/>
              <a:ext cx="277453" cy="277453"/>
              <a:chOff x="0" y="0"/>
              <a:chExt cx="277453" cy="277453"/>
            </a:xfrm>
          </p:grpSpPr>
          <p:sp>
            <p:nvSpPr>
              <p:cNvPr id="10275" name="同心圆 55"/>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6" name="空心弧 56"/>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3" name="矩形 52"/>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4" name="矩形 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8" name="Group 25"/>
          <p:cNvGrpSpPr>
            <a:grpSpLocks/>
          </p:cNvGrpSpPr>
          <p:nvPr/>
        </p:nvGrpSpPr>
        <p:grpSpPr bwMode="auto">
          <a:xfrm>
            <a:off x="7115175" y="3168650"/>
            <a:ext cx="2078038" cy="1403350"/>
            <a:chOff x="0" y="0"/>
            <a:chExt cx="1869908" cy="1264377"/>
          </a:xfrm>
        </p:grpSpPr>
        <p:grpSp>
          <p:nvGrpSpPr>
            <p:cNvPr id="10267" name="Group 26"/>
            <p:cNvGrpSpPr>
              <a:grpSpLocks/>
            </p:cNvGrpSpPr>
            <p:nvPr/>
          </p:nvGrpSpPr>
          <p:grpSpPr bwMode="auto">
            <a:xfrm>
              <a:off x="0" y="42051"/>
              <a:ext cx="277453" cy="277453"/>
              <a:chOff x="0" y="0"/>
              <a:chExt cx="277453" cy="277453"/>
            </a:xfrm>
          </p:grpSpPr>
          <p:sp>
            <p:nvSpPr>
              <p:cNvPr id="10270" name="同心圆 64"/>
              <p:cNvSpPr>
                <a:spLocks noChangeArrowheads="1"/>
              </p:cNvSpPr>
              <p:nvPr/>
            </p:nvSpPr>
            <p:spPr bwMode="auto">
              <a:xfrm>
                <a:off x="0" y="-572"/>
                <a:ext cx="277129" cy="277476"/>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1" name="空心弧 65"/>
              <p:cNvSpPr>
                <a:spLocks noChangeArrowheads="1"/>
              </p:cNvSpPr>
              <p:nvPr/>
            </p:nvSpPr>
            <p:spPr bwMode="auto">
              <a:xfrm>
                <a:off x="0" y="-572"/>
                <a:ext cx="277129" cy="277476"/>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8" name="矩形 62"/>
            <p:cNvSpPr>
              <a:spLocks noChangeArrowheads="1"/>
            </p:cNvSpPr>
            <p:nvPr/>
          </p:nvSpPr>
          <p:spPr bwMode="auto">
            <a:xfrm>
              <a:off x="265701" y="0"/>
              <a:ext cx="1579922" cy="32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9" name="矩形 63"/>
            <p:cNvSpPr>
              <a:spLocks noChangeArrowheads="1"/>
            </p:cNvSpPr>
            <p:nvPr/>
          </p:nvSpPr>
          <p:spPr bwMode="auto">
            <a:xfrm>
              <a:off x="277129" y="257452"/>
              <a:ext cx="1592779" cy="10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9" name="Group 31"/>
          <p:cNvGrpSpPr>
            <a:grpSpLocks/>
          </p:cNvGrpSpPr>
          <p:nvPr/>
        </p:nvGrpSpPr>
        <p:grpSpPr bwMode="auto">
          <a:xfrm>
            <a:off x="31750" y="727075"/>
            <a:ext cx="2078038" cy="1404938"/>
            <a:chOff x="0" y="0"/>
            <a:chExt cx="1869908" cy="1264377"/>
          </a:xfrm>
        </p:grpSpPr>
        <p:grpSp>
          <p:nvGrpSpPr>
            <p:cNvPr id="10262" name="Group 32"/>
            <p:cNvGrpSpPr>
              <a:grpSpLocks/>
            </p:cNvGrpSpPr>
            <p:nvPr/>
          </p:nvGrpSpPr>
          <p:grpSpPr bwMode="auto">
            <a:xfrm>
              <a:off x="0" y="42051"/>
              <a:ext cx="277453" cy="277453"/>
              <a:chOff x="0" y="0"/>
              <a:chExt cx="277453" cy="277453"/>
            </a:xfrm>
          </p:grpSpPr>
          <p:sp>
            <p:nvSpPr>
              <p:cNvPr id="10265" name="同心圆 70"/>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6" name="空心弧 71"/>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3" name="矩形 68"/>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4" name="矩形 69"/>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0" name="Group 37"/>
          <p:cNvGrpSpPr>
            <a:grpSpLocks/>
          </p:cNvGrpSpPr>
          <p:nvPr/>
        </p:nvGrpSpPr>
        <p:grpSpPr bwMode="auto">
          <a:xfrm>
            <a:off x="31750" y="1943100"/>
            <a:ext cx="2078038" cy="1404938"/>
            <a:chOff x="0" y="0"/>
            <a:chExt cx="1869908" cy="1264377"/>
          </a:xfrm>
        </p:grpSpPr>
        <p:grpSp>
          <p:nvGrpSpPr>
            <p:cNvPr id="10257" name="Group 38"/>
            <p:cNvGrpSpPr>
              <a:grpSpLocks/>
            </p:cNvGrpSpPr>
            <p:nvPr/>
          </p:nvGrpSpPr>
          <p:grpSpPr bwMode="auto">
            <a:xfrm>
              <a:off x="0" y="42051"/>
              <a:ext cx="277453" cy="277453"/>
              <a:chOff x="0" y="0"/>
              <a:chExt cx="277453" cy="277453"/>
            </a:xfrm>
          </p:grpSpPr>
          <p:sp>
            <p:nvSpPr>
              <p:cNvPr id="10260" name="同心圆 76"/>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1" name="空心弧 77"/>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8" name="矩形 74"/>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9" name="矩形 75"/>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1" name="Group 43"/>
          <p:cNvGrpSpPr>
            <a:grpSpLocks/>
          </p:cNvGrpSpPr>
          <p:nvPr/>
        </p:nvGrpSpPr>
        <p:grpSpPr bwMode="auto">
          <a:xfrm>
            <a:off x="31750" y="3160713"/>
            <a:ext cx="2078038" cy="1404937"/>
            <a:chOff x="0" y="0"/>
            <a:chExt cx="1869908" cy="1264377"/>
          </a:xfrm>
        </p:grpSpPr>
        <p:grpSp>
          <p:nvGrpSpPr>
            <p:cNvPr id="10252" name="Group 44"/>
            <p:cNvGrpSpPr>
              <a:grpSpLocks/>
            </p:cNvGrpSpPr>
            <p:nvPr/>
          </p:nvGrpSpPr>
          <p:grpSpPr bwMode="auto">
            <a:xfrm>
              <a:off x="0" y="42051"/>
              <a:ext cx="277453" cy="277453"/>
              <a:chOff x="0" y="0"/>
              <a:chExt cx="277453" cy="277453"/>
            </a:xfrm>
          </p:grpSpPr>
          <p:sp>
            <p:nvSpPr>
              <p:cNvPr id="10255" name="同心圆 82"/>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56" name="空心弧 83"/>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3" name="矩形 80"/>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4" name="矩形 81"/>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1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2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92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6"/>
          <p:cNvGrpSpPr>
            <a:grpSpLocks/>
          </p:cNvGrpSpPr>
          <p:nvPr/>
        </p:nvGrpSpPr>
        <p:grpSpPr bwMode="auto">
          <a:xfrm>
            <a:off x="696913" y="2919413"/>
            <a:ext cx="5832475" cy="1016000"/>
            <a:chOff x="0" y="0"/>
            <a:chExt cx="5250472" cy="915081"/>
          </a:xfrm>
        </p:grpSpPr>
        <p:sp>
          <p:nvSpPr>
            <p:cNvPr id="9247" name="矩形 46"/>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8" name="直角三角形 47"/>
            <p:cNvSpPr>
              <a:spLocks noChangeArrowheads="1"/>
            </p:cNvSpPr>
            <p:nvPr/>
          </p:nvSpPr>
          <p:spPr bwMode="auto">
            <a:xfrm>
              <a:off x="0" y="44324"/>
              <a:ext cx="834588" cy="83501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9" name="直角三角形 48"/>
            <p:cNvSpPr>
              <a:spLocks noChangeArrowheads="1"/>
            </p:cNvSpPr>
            <p:nvPr/>
          </p:nvSpPr>
          <p:spPr bwMode="auto">
            <a:xfrm flipV="1">
              <a:off x="0" y="44324"/>
              <a:ext cx="834588" cy="83501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50" name="文本框 49"/>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9251" name="矩形 50"/>
            <p:cNvSpPr>
              <a:spLocks noChangeArrowheads="1"/>
            </p:cNvSpPr>
            <p:nvPr/>
          </p:nvSpPr>
          <p:spPr bwMode="auto">
            <a:xfrm>
              <a:off x="834588" y="141551"/>
              <a:ext cx="1534245" cy="39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firebug </a:t>
              </a:r>
              <a:r>
                <a:rPr lang="zh-CN" altLang="en-US" sz="2222" dirty="0">
                  <a:solidFill>
                    <a:srgbClr val="7F7F7F"/>
                  </a:solidFill>
                  <a:ea typeface="微软雅黑" panose="020B0503020204020204" pitchFamily="34" charset="-122"/>
                </a:rPr>
                <a:t>插件</a:t>
              </a:r>
            </a:p>
          </p:txBody>
        </p:sp>
        <p:sp>
          <p:nvSpPr>
            <p:cNvPr id="9252" name="矩形 51"/>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dirty="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3" name="Group 13"/>
          <p:cNvGrpSpPr>
            <a:grpSpLocks/>
          </p:cNvGrpSpPr>
          <p:nvPr/>
        </p:nvGrpSpPr>
        <p:grpSpPr bwMode="auto">
          <a:xfrm>
            <a:off x="696913" y="4051300"/>
            <a:ext cx="5832475" cy="1016000"/>
            <a:chOff x="0" y="0"/>
            <a:chExt cx="5250472" cy="913508"/>
          </a:xfrm>
        </p:grpSpPr>
        <p:sp>
          <p:nvSpPr>
            <p:cNvPr id="924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4"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9245" name="矩形 57"/>
            <p:cNvSpPr>
              <a:spLocks noChangeArrowheads="1"/>
            </p:cNvSpPr>
            <p:nvPr/>
          </p:nvSpPr>
          <p:spPr bwMode="auto">
            <a:xfrm>
              <a:off x="834588" y="141309"/>
              <a:ext cx="2247109"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IDE</a:t>
              </a:r>
              <a:r>
                <a:rPr lang="zh-CN" altLang="en-US" sz="2222" dirty="0">
                  <a:solidFill>
                    <a:srgbClr val="7F7F7F"/>
                  </a:solidFill>
                  <a:ea typeface="微软雅黑" panose="020B0503020204020204" pitchFamily="34" charset="-122"/>
                </a:rPr>
                <a:t>插件</a:t>
              </a:r>
            </a:p>
          </p:txBody>
        </p:sp>
        <p:sp>
          <p:nvSpPr>
            <p:cNvPr id="9246"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4" name="Group 20"/>
          <p:cNvGrpSpPr>
            <a:grpSpLocks/>
          </p:cNvGrpSpPr>
          <p:nvPr/>
        </p:nvGrpSpPr>
        <p:grpSpPr bwMode="auto">
          <a:xfrm>
            <a:off x="228600" y="2133600"/>
            <a:ext cx="307975" cy="357188"/>
            <a:chOff x="0" y="0"/>
            <a:chExt cx="276225" cy="320421"/>
          </a:xfrm>
        </p:grpSpPr>
        <p:sp>
          <p:nvSpPr>
            <p:cNvPr id="923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0" name="等腰三角形 76"/>
            <p:cNvSpPr>
              <a:spLocks noChangeArrowheads="1"/>
            </p:cNvSpPr>
            <p:nvPr/>
          </p:nvSpPr>
          <p:spPr bwMode="auto">
            <a:xfrm rot="5400000">
              <a:off x="-10693" y="87594"/>
              <a:ext cx="166619"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9225" name="Group 23"/>
          <p:cNvGrpSpPr>
            <a:grpSpLocks/>
          </p:cNvGrpSpPr>
          <p:nvPr/>
        </p:nvGrpSpPr>
        <p:grpSpPr bwMode="auto">
          <a:xfrm>
            <a:off x="696913" y="652463"/>
            <a:ext cx="5832475" cy="1016000"/>
            <a:chOff x="0" y="0"/>
            <a:chExt cx="5250472" cy="913508"/>
          </a:xfrm>
        </p:grpSpPr>
        <p:sp>
          <p:nvSpPr>
            <p:cNvPr id="9233"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4"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5"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6"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9237" name="矩形 59"/>
            <p:cNvSpPr>
              <a:spLocks noChangeArrowheads="1"/>
            </p:cNvSpPr>
            <p:nvPr/>
          </p:nvSpPr>
          <p:spPr bwMode="auto">
            <a:xfrm>
              <a:off x="834588" y="141308"/>
              <a:ext cx="2304831"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Firefox </a:t>
              </a:r>
              <a:r>
                <a:rPr lang="zh-CN" altLang="en-US" sz="2222" dirty="0">
                  <a:solidFill>
                    <a:srgbClr val="7F7F7F"/>
                  </a:solidFill>
                  <a:ea typeface="微软雅黑" panose="020B0503020204020204" pitchFamily="34" charset="-122"/>
                </a:rPr>
                <a:t>火狐浏览器</a:t>
              </a:r>
            </a:p>
          </p:txBody>
        </p:sp>
        <p:sp>
          <p:nvSpPr>
            <p:cNvPr id="9238"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6" name="Group 30"/>
          <p:cNvGrpSpPr>
            <a:grpSpLocks/>
          </p:cNvGrpSpPr>
          <p:nvPr/>
        </p:nvGrpSpPr>
        <p:grpSpPr bwMode="auto">
          <a:xfrm>
            <a:off x="696913" y="1784350"/>
            <a:ext cx="5832475" cy="1016000"/>
            <a:chOff x="0" y="0"/>
            <a:chExt cx="5250472" cy="913508"/>
          </a:xfrm>
        </p:grpSpPr>
        <p:sp>
          <p:nvSpPr>
            <p:cNvPr id="9227" name="矩形 62"/>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8" name="直角三角形 63"/>
            <p:cNvSpPr>
              <a:spLocks noChangeArrowheads="1"/>
            </p:cNvSpPr>
            <p:nvPr/>
          </p:nvSpPr>
          <p:spPr bwMode="auto">
            <a:xfrm>
              <a:off x="0" y="44248"/>
              <a:ext cx="834588" cy="835003"/>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9" name="直角三角形 65"/>
            <p:cNvSpPr>
              <a:spLocks noChangeArrowheads="1"/>
            </p:cNvSpPr>
            <p:nvPr/>
          </p:nvSpPr>
          <p:spPr bwMode="auto">
            <a:xfrm flipV="1">
              <a:off x="0" y="44248"/>
              <a:ext cx="834588" cy="835003"/>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0" name="文本框 66"/>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9231" name="矩形 73"/>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Add the slide title here</a:t>
              </a:r>
              <a:endParaRPr lang="zh-CN" altLang="en-US" sz="2222" dirty="0">
                <a:solidFill>
                  <a:srgbClr val="000000"/>
                </a:solidFill>
                <a:ea typeface="微软雅黑" panose="020B0503020204020204" pitchFamily="34" charset="-122"/>
              </a:endParaRPr>
            </a:p>
          </p:txBody>
        </p:sp>
        <p:sp>
          <p:nvSpPr>
            <p:cNvPr id="9232" name="矩形 77"/>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508000" y="0"/>
            <a:ext cx="10160000" cy="5715000"/>
            <a:chOff x="0" y="0"/>
            <a:chExt cx="9143997" cy="5143503"/>
          </a:xfrm>
        </p:grpSpPr>
        <p:sp>
          <p:nvSpPr>
            <p:cNvPr id="12334" name="直角三角形 147"/>
            <p:cNvSpPr>
              <a:spLocks noChangeArrowheads="1"/>
            </p:cNvSpPr>
            <p:nvPr/>
          </p:nvSpPr>
          <p:spPr bwMode="auto">
            <a:xfrm flipH="1">
              <a:off x="5207792" y="2928939"/>
              <a:ext cx="3936205" cy="2214564"/>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5" name="直角三角形 45"/>
            <p:cNvSpPr>
              <a:spLocks noChangeArrowheads="1"/>
            </p:cNvSpPr>
            <p:nvPr/>
          </p:nvSpPr>
          <p:spPr bwMode="auto">
            <a:xfrm flipV="1">
              <a:off x="0" y="0"/>
              <a:ext cx="8268174" cy="4650584"/>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6" name="直角三角形 111"/>
            <p:cNvSpPr>
              <a:spLocks noChangeArrowheads="1"/>
            </p:cNvSpPr>
            <p:nvPr/>
          </p:nvSpPr>
          <p:spPr bwMode="auto">
            <a:xfrm flipV="1">
              <a:off x="0" y="0"/>
              <a:ext cx="6722267" cy="3780475"/>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7" name="直角三角形 112"/>
            <p:cNvSpPr>
              <a:spLocks noChangeArrowheads="1"/>
            </p:cNvSpPr>
            <p:nvPr/>
          </p:nvSpPr>
          <p:spPr bwMode="auto">
            <a:xfrm flipV="1">
              <a:off x="0" y="0"/>
              <a:ext cx="2047399" cy="1151573"/>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8" name="直角三角形 148"/>
            <p:cNvSpPr>
              <a:spLocks noChangeArrowheads="1"/>
            </p:cNvSpPr>
            <p:nvPr/>
          </p:nvSpPr>
          <p:spPr bwMode="auto">
            <a:xfrm flipH="1">
              <a:off x="7790972" y="4381979"/>
              <a:ext cx="1353025" cy="761524"/>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1" name="Group 8"/>
          <p:cNvGrpSpPr>
            <a:grpSpLocks/>
          </p:cNvGrpSpPr>
          <p:nvPr/>
        </p:nvGrpSpPr>
        <p:grpSpPr bwMode="auto">
          <a:xfrm>
            <a:off x="6075363" y="889000"/>
            <a:ext cx="719137" cy="719138"/>
            <a:chOff x="0" y="0"/>
            <a:chExt cx="647700" cy="647700"/>
          </a:xfrm>
        </p:grpSpPr>
        <p:sp>
          <p:nvSpPr>
            <p:cNvPr id="12332" name="椭圆 6"/>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3" name="等腰三角形 7"/>
            <p:cNvSpPr>
              <a:spLocks noChangeArrowheads="1"/>
            </p:cNvSpPr>
            <p:nvPr/>
          </p:nvSpPr>
          <p:spPr bwMode="auto">
            <a:xfrm rot="3720000">
              <a:off x="183729" y="109380"/>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2" name="Group 11"/>
          <p:cNvGrpSpPr>
            <a:grpSpLocks/>
          </p:cNvGrpSpPr>
          <p:nvPr/>
        </p:nvGrpSpPr>
        <p:grpSpPr bwMode="auto">
          <a:xfrm>
            <a:off x="4918075" y="1535113"/>
            <a:ext cx="719138" cy="719137"/>
            <a:chOff x="0" y="0"/>
            <a:chExt cx="647700" cy="647700"/>
          </a:xfrm>
        </p:grpSpPr>
        <p:sp>
          <p:nvSpPr>
            <p:cNvPr id="12330" name="椭圆 9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1" name="等腰三角形 93"/>
            <p:cNvSpPr>
              <a:spLocks noChangeArrowheads="1"/>
            </p:cNvSpPr>
            <p:nvPr/>
          </p:nvSpPr>
          <p:spPr bwMode="auto">
            <a:xfrm rot="3720000">
              <a:off x="163712" y="119389"/>
              <a:ext cx="386047"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3" name="Group 14"/>
          <p:cNvGrpSpPr>
            <a:grpSpLocks/>
          </p:cNvGrpSpPr>
          <p:nvPr/>
        </p:nvGrpSpPr>
        <p:grpSpPr bwMode="auto">
          <a:xfrm>
            <a:off x="3762375" y="2179638"/>
            <a:ext cx="719138" cy="720725"/>
            <a:chOff x="0" y="0"/>
            <a:chExt cx="647700" cy="647700"/>
          </a:xfrm>
        </p:grpSpPr>
        <p:sp>
          <p:nvSpPr>
            <p:cNvPr id="12328" name="椭圆 95"/>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9" name="等腰三角形 96"/>
            <p:cNvSpPr>
              <a:spLocks noChangeArrowheads="1"/>
            </p:cNvSpPr>
            <p:nvPr/>
          </p:nvSpPr>
          <p:spPr bwMode="auto">
            <a:xfrm rot="3720000">
              <a:off x="163424" y="119472"/>
              <a:ext cx="386623"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4" name="Group 17"/>
          <p:cNvGrpSpPr>
            <a:grpSpLocks/>
          </p:cNvGrpSpPr>
          <p:nvPr/>
        </p:nvGrpSpPr>
        <p:grpSpPr bwMode="auto">
          <a:xfrm>
            <a:off x="2605088" y="2825750"/>
            <a:ext cx="719137" cy="719138"/>
            <a:chOff x="0" y="0"/>
            <a:chExt cx="647700" cy="647700"/>
          </a:xfrm>
        </p:grpSpPr>
        <p:sp>
          <p:nvSpPr>
            <p:cNvPr id="12326" name="椭圆 98"/>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7" name="等腰三角形 99"/>
            <p:cNvSpPr>
              <a:spLocks noChangeArrowheads="1"/>
            </p:cNvSpPr>
            <p:nvPr/>
          </p:nvSpPr>
          <p:spPr bwMode="auto">
            <a:xfrm rot="3720000">
              <a:off x="163712" y="119389"/>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5" name="Group 20"/>
          <p:cNvGrpSpPr>
            <a:grpSpLocks/>
          </p:cNvGrpSpPr>
          <p:nvPr/>
        </p:nvGrpSpPr>
        <p:grpSpPr bwMode="auto">
          <a:xfrm>
            <a:off x="1449388" y="3471863"/>
            <a:ext cx="720725" cy="719137"/>
            <a:chOff x="0" y="0"/>
            <a:chExt cx="647700" cy="647700"/>
          </a:xfrm>
        </p:grpSpPr>
        <p:sp>
          <p:nvSpPr>
            <p:cNvPr id="12324" name="椭圆 10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5" name="等腰三角形 105"/>
            <p:cNvSpPr>
              <a:spLocks noChangeArrowheads="1"/>
            </p:cNvSpPr>
            <p:nvPr/>
          </p:nvSpPr>
          <p:spPr bwMode="auto">
            <a:xfrm rot="3720000">
              <a:off x="163638" y="129049"/>
              <a:ext cx="387477" cy="332409"/>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6" name="Group 23"/>
          <p:cNvGrpSpPr>
            <a:grpSpLocks/>
          </p:cNvGrpSpPr>
          <p:nvPr/>
        </p:nvGrpSpPr>
        <p:grpSpPr bwMode="auto">
          <a:xfrm>
            <a:off x="6858000" y="1819275"/>
            <a:ext cx="2008188" cy="776288"/>
            <a:chOff x="0" y="0"/>
            <a:chExt cx="1808088" cy="698118"/>
          </a:xfrm>
        </p:grpSpPr>
        <p:sp>
          <p:nvSpPr>
            <p:cNvPr id="12321" name="同心圆 120"/>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22" name="矩形 117"/>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3" name="矩形 119"/>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7" name="Group 27"/>
          <p:cNvGrpSpPr>
            <a:grpSpLocks/>
          </p:cNvGrpSpPr>
          <p:nvPr/>
        </p:nvGrpSpPr>
        <p:grpSpPr bwMode="auto">
          <a:xfrm>
            <a:off x="6858000" y="2498725"/>
            <a:ext cx="2008188" cy="777875"/>
            <a:chOff x="0" y="0"/>
            <a:chExt cx="1808088" cy="698118"/>
          </a:xfrm>
        </p:grpSpPr>
        <p:sp>
          <p:nvSpPr>
            <p:cNvPr id="12318" name="同心圆 123"/>
            <p:cNvSpPr>
              <a:spLocks noChangeArrowheads="1"/>
            </p:cNvSpPr>
            <p:nvPr/>
          </p:nvSpPr>
          <p:spPr bwMode="auto">
            <a:xfrm>
              <a:off x="0" y="69812"/>
              <a:ext cx="180094" cy="179516"/>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9" name="矩形 124"/>
            <p:cNvSpPr>
              <a:spLocks noChangeArrowheads="1"/>
            </p:cNvSpPr>
            <p:nvPr/>
          </p:nvSpPr>
          <p:spPr bwMode="auto">
            <a:xfrm>
              <a:off x="145790" y="0"/>
              <a:ext cx="1662298" cy="29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0" name="矩形 125"/>
            <p:cNvSpPr>
              <a:spLocks noChangeArrowheads="1"/>
            </p:cNvSpPr>
            <p:nvPr/>
          </p:nvSpPr>
          <p:spPr bwMode="auto">
            <a:xfrm>
              <a:off x="145790" y="246479"/>
              <a:ext cx="1649433" cy="4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8" name="Group 31"/>
          <p:cNvGrpSpPr>
            <a:grpSpLocks/>
          </p:cNvGrpSpPr>
          <p:nvPr/>
        </p:nvGrpSpPr>
        <p:grpSpPr bwMode="auto">
          <a:xfrm>
            <a:off x="6858000" y="3179763"/>
            <a:ext cx="2008188" cy="776287"/>
            <a:chOff x="0" y="0"/>
            <a:chExt cx="1808088" cy="698118"/>
          </a:xfrm>
        </p:grpSpPr>
        <p:sp>
          <p:nvSpPr>
            <p:cNvPr id="12315" name="同心圆 127"/>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6" name="矩形 128"/>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7" name="矩形 129"/>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9" name="Group 35"/>
          <p:cNvGrpSpPr>
            <a:grpSpLocks/>
          </p:cNvGrpSpPr>
          <p:nvPr/>
        </p:nvGrpSpPr>
        <p:grpSpPr bwMode="auto">
          <a:xfrm>
            <a:off x="6858000" y="3860800"/>
            <a:ext cx="2008188" cy="776288"/>
            <a:chOff x="0" y="0"/>
            <a:chExt cx="1808088" cy="698118"/>
          </a:xfrm>
        </p:grpSpPr>
        <p:sp>
          <p:nvSpPr>
            <p:cNvPr id="12312" name="同心圆 131"/>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3" name="矩形 132"/>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4" name="矩形 133"/>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300" name="Group 39"/>
          <p:cNvGrpSpPr>
            <a:grpSpLocks/>
          </p:cNvGrpSpPr>
          <p:nvPr/>
        </p:nvGrpSpPr>
        <p:grpSpPr bwMode="auto">
          <a:xfrm>
            <a:off x="6858000" y="4541838"/>
            <a:ext cx="2008188" cy="776287"/>
            <a:chOff x="0" y="0"/>
            <a:chExt cx="1808088" cy="698118"/>
          </a:xfrm>
        </p:grpSpPr>
        <p:sp>
          <p:nvSpPr>
            <p:cNvPr id="12309" name="同心圆 135"/>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0" name="矩形 136"/>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1" name="矩形 137"/>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2301" name="肘形连接符 18"/>
          <p:cNvCxnSpPr>
            <a:cxnSpLocks noChangeShapeType="1"/>
            <a:stCxn id="12332" idx="4"/>
            <a:endCxn id="12321" idx="2"/>
          </p:cNvCxnSpPr>
          <p:nvPr/>
        </p:nvCxnSpPr>
        <p:spPr bwMode="auto">
          <a:xfrm rot="16200000" flipH="1">
            <a:off x="6451600" y="1590676"/>
            <a:ext cx="388937" cy="423862"/>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2" name="肘形连接符 20"/>
          <p:cNvCxnSpPr>
            <a:cxnSpLocks noChangeShapeType="1"/>
            <a:stCxn id="12330" idx="4"/>
            <a:endCxn id="12318" idx="2"/>
          </p:cNvCxnSpPr>
          <p:nvPr/>
        </p:nvCxnSpPr>
        <p:spPr bwMode="auto">
          <a:xfrm rot="16200000" flipH="1">
            <a:off x="5856287" y="1674813"/>
            <a:ext cx="422275" cy="15811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3" name="肘形连接符 24"/>
          <p:cNvCxnSpPr>
            <a:cxnSpLocks noChangeShapeType="1"/>
            <a:stCxn id="12328" idx="4"/>
            <a:endCxn id="12315" idx="2"/>
          </p:cNvCxnSpPr>
          <p:nvPr/>
        </p:nvCxnSpPr>
        <p:spPr bwMode="auto">
          <a:xfrm rot="16200000" flipH="1">
            <a:off x="5260181" y="1761332"/>
            <a:ext cx="458787" cy="27368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4" name="肘形连接符 30"/>
          <p:cNvCxnSpPr>
            <a:cxnSpLocks noChangeShapeType="1"/>
            <a:stCxn id="12326" idx="4"/>
            <a:endCxn id="12312" idx="2"/>
          </p:cNvCxnSpPr>
          <p:nvPr/>
        </p:nvCxnSpPr>
        <p:spPr bwMode="auto">
          <a:xfrm rot="16200000" flipH="1">
            <a:off x="4665662" y="1844676"/>
            <a:ext cx="492125" cy="38925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5" name="肘形连接符 139"/>
          <p:cNvCxnSpPr>
            <a:cxnSpLocks noChangeShapeType="1"/>
            <a:stCxn id="12324" idx="4"/>
            <a:endCxn id="12309" idx="2"/>
          </p:cNvCxnSpPr>
          <p:nvPr/>
        </p:nvCxnSpPr>
        <p:spPr bwMode="auto">
          <a:xfrm rot="16200000" flipH="1">
            <a:off x="4068763" y="1930400"/>
            <a:ext cx="528638" cy="5049837"/>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2306"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0325" y="2349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矩形 145"/>
          <p:cNvSpPr>
            <a:spLocks noChangeArrowheads="1"/>
          </p:cNvSpPr>
          <p:nvPr/>
        </p:nvSpPr>
        <p:spPr bwMode="auto">
          <a:xfrm>
            <a:off x="180975" y="1125538"/>
            <a:ext cx="1873250" cy="331787"/>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08" name="矩形 146"/>
          <p:cNvSpPr>
            <a:spLocks noChangeArrowheads="1"/>
          </p:cNvSpPr>
          <p:nvPr/>
        </p:nvSpPr>
        <p:spPr bwMode="auto">
          <a:xfrm>
            <a:off x="158750" y="1489075"/>
            <a:ext cx="28305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595998619"/>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508000" y="0"/>
            <a:ext cx="10160000" cy="4413250"/>
            <a:chOff x="0" y="0"/>
            <a:chExt cx="9144001" cy="3971924"/>
          </a:xfrm>
        </p:grpSpPr>
        <p:sp>
          <p:nvSpPr>
            <p:cNvPr id="13340" name="直角三角形 150"/>
            <p:cNvSpPr>
              <a:spLocks noChangeArrowheads="1"/>
            </p:cNvSpPr>
            <p:nvPr/>
          </p:nvSpPr>
          <p:spPr bwMode="auto">
            <a:xfrm flipH="1">
              <a:off x="4546283"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41" name="直角三角形 7"/>
            <p:cNvSpPr>
              <a:spLocks noChangeArrowheads="1"/>
            </p:cNvSpPr>
            <p:nvPr/>
          </p:nvSpPr>
          <p:spPr bwMode="auto">
            <a:xfrm>
              <a:off x="0"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3315" name="Group 5"/>
          <p:cNvGrpSpPr>
            <a:grpSpLocks/>
          </p:cNvGrpSpPr>
          <p:nvPr/>
        </p:nvGrpSpPr>
        <p:grpSpPr bwMode="auto">
          <a:xfrm>
            <a:off x="571500" y="360363"/>
            <a:ext cx="8064500" cy="8064500"/>
            <a:chOff x="0" y="0"/>
            <a:chExt cx="7258050" cy="7258050"/>
          </a:xfrm>
        </p:grpSpPr>
        <p:sp>
          <p:nvSpPr>
            <p:cNvPr id="13336" name="空心弧 1"/>
            <p:cNvSpPr>
              <a:spLocks noChangeArrowheads="1"/>
            </p:cNvSpPr>
            <p:nvPr/>
          </p:nvSpPr>
          <p:spPr bwMode="auto">
            <a:xfrm>
              <a:off x="0" y="0"/>
              <a:ext cx="7258050" cy="7258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175" y="10800"/>
                  </a:moveTo>
                  <a:cubicBezTo>
                    <a:pt x="1175" y="5484"/>
                    <a:pt x="5484" y="1175"/>
                    <a:pt x="10800" y="1175"/>
                  </a:cubicBezTo>
                  <a:cubicBezTo>
                    <a:pt x="16115" y="1174"/>
                    <a:pt x="20424" y="5484"/>
                    <a:pt x="20425" y="10799"/>
                  </a:cubicBezTo>
                  <a:lnTo>
                    <a:pt x="21600" y="10800"/>
                  </a:lnTo>
                  <a:cubicBezTo>
                    <a:pt x="21600" y="4835"/>
                    <a:pt x="16764" y="0"/>
                    <a:pt x="10800" y="0"/>
                  </a:cubicBezTo>
                  <a:cubicBezTo>
                    <a:pt x="4835" y="0"/>
                    <a:pt x="0" y="4835"/>
                    <a:pt x="0" y="10800"/>
                  </a:cubicBezTo>
                  <a:lnTo>
                    <a:pt x="1175" y="10800"/>
                  </a:ln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7" name="空心弧 76"/>
            <p:cNvSpPr>
              <a:spLocks noChangeArrowheads="1"/>
            </p:cNvSpPr>
            <p:nvPr/>
          </p:nvSpPr>
          <p:spPr bwMode="auto">
            <a:xfrm>
              <a:off x="750094" y="750093"/>
              <a:ext cx="5757862" cy="5757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511" y="10800"/>
                  </a:moveTo>
                  <a:cubicBezTo>
                    <a:pt x="1511" y="5669"/>
                    <a:pt x="5669" y="1511"/>
                    <a:pt x="10800" y="1511"/>
                  </a:cubicBezTo>
                  <a:cubicBezTo>
                    <a:pt x="15930" y="1510"/>
                    <a:pt x="20088" y="5669"/>
                    <a:pt x="20089" y="10799"/>
                  </a:cubicBezTo>
                  <a:lnTo>
                    <a:pt x="21600" y="10800"/>
                  </a:lnTo>
                  <a:cubicBezTo>
                    <a:pt x="21600" y="4835"/>
                    <a:pt x="16764" y="0"/>
                    <a:pt x="10800" y="0"/>
                  </a:cubicBezTo>
                  <a:cubicBezTo>
                    <a:pt x="4835" y="0"/>
                    <a:pt x="0" y="4835"/>
                    <a:pt x="0" y="10800"/>
                  </a:cubicBezTo>
                  <a:lnTo>
                    <a:pt x="1511" y="10800"/>
                  </a:ln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8" name="空心弧 102"/>
            <p:cNvSpPr>
              <a:spLocks noChangeArrowheads="1"/>
            </p:cNvSpPr>
            <p:nvPr/>
          </p:nvSpPr>
          <p:spPr bwMode="auto">
            <a:xfrm>
              <a:off x="1503045" y="1504473"/>
              <a:ext cx="4259104" cy="4259104"/>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187" y="10800"/>
                  </a:moveTo>
                  <a:cubicBezTo>
                    <a:pt x="2187" y="6043"/>
                    <a:pt x="6043" y="2187"/>
                    <a:pt x="10800" y="2187"/>
                  </a:cubicBezTo>
                  <a:cubicBezTo>
                    <a:pt x="15556" y="2186"/>
                    <a:pt x="19412" y="6043"/>
                    <a:pt x="19413" y="10799"/>
                  </a:cubicBezTo>
                  <a:lnTo>
                    <a:pt x="21600" y="10800"/>
                  </a:lnTo>
                  <a:cubicBezTo>
                    <a:pt x="21600" y="4835"/>
                    <a:pt x="16764" y="0"/>
                    <a:pt x="10800" y="0"/>
                  </a:cubicBezTo>
                  <a:cubicBezTo>
                    <a:pt x="4835" y="0"/>
                    <a:pt x="0" y="4835"/>
                    <a:pt x="0" y="10800"/>
                  </a:cubicBezTo>
                  <a:lnTo>
                    <a:pt x="2187" y="10800"/>
                  </a:ln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9" name="空心弧 115"/>
            <p:cNvSpPr>
              <a:spLocks noChangeArrowheads="1"/>
            </p:cNvSpPr>
            <p:nvPr/>
          </p:nvSpPr>
          <p:spPr bwMode="auto">
            <a:xfrm>
              <a:off x="2254568" y="2274570"/>
              <a:ext cx="2746057" cy="27460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3226" y="10800"/>
                  </a:moveTo>
                  <a:cubicBezTo>
                    <a:pt x="3226" y="6616"/>
                    <a:pt x="6616" y="3226"/>
                    <a:pt x="10800" y="3226"/>
                  </a:cubicBezTo>
                  <a:cubicBezTo>
                    <a:pt x="14983" y="3225"/>
                    <a:pt x="18373" y="6616"/>
                    <a:pt x="18374" y="10799"/>
                  </a:cubicBezTo>
                  <a:lnTo>
                    <a:pt x="21600" y="10800"/>
                  </a:lnTo>
                  <a:cubicBezTo>
                    <a:pt x="21600" y="4835"/>
                    <a:pt x="16764" y="0"/>
                    <a:pt x="10800" y="0"/>
                  </a:cubicBezTo>
                  <a:cubicBezTo>
                    <a:pt x="4835" y="0"/>
                    <a:pt x="0" y="4835"/>
                    <a:pt x="0" y="10800"/>
                  </a:cubicBezTo>
                  <a:lnTo>
                    <a:pt x="3226" y="1080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3316" name="Group 10"/>
          <p:cNvGrpSpPr>
            <a:grpSpLocks/>
          </p:cNvGrpSpPr>
          <p:nvPr/>
        </p:nvGrpSpPr>
        <p:grpSpPr bwMode="auto">
          <a:xfrm>
            <a:off x="-508000" y="3867150"/>
            <a:ext cx="10160000" cy="1847850"/>
            <a:chOff x="0" y="0"/>
            <a:chExt cx="9144000" cy="1664035"/>
          </a:xfrm>
        </p:grpSpPr>
        <p:sp>
          <p:nvSpPr>
            <p:cNvPr id="13333" name="矩形 116"/>
            <p:cNvSpPr>
              <a:spLocks noChangeArrowheads="1"/>
            </p:cNvSpPr>
            <p:nvPr/>
          </p:nvSpPr>
          <p:spPr bwMode="auto">
            <a:xfrm flipH="1">
              <a:off x="0" y="463185"/>
              <a:ext cx="9144000" cy="12008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4" name="等腰三角形 117"/>
            <p:cNvSpPr>
              <a:spLocks noChangeArrowheads="1"/>
            </p:cNvSpPr>
            <p:nvPr/>
          </p:nvSpPr>
          <p:spPr bwMode="auto">
            <a:xfrm flipH="1">
              <a:off x="4273392" y="0"/>
              <a:ext cx="670083" cy="46318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5" name="等腰三角形 129"/>
            <p:cNvSpPr>
              <a:spLocks noChangeArrowheads="1"/>
            </p:cNvSpPr>
            <p:nvPr/>
          </p:nvSpPr>
          <p:spPr bwMode="auto">
            <a:xfrm flipH="1">
              <a:off x="4391978" y="192994"/>
              <a:ext cx="432912" cy="298782"/>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3317" name="矩形 130"/>
          <p:cNvSpPr>
            <a:spLocks noChangeArrowheads="1"/>
          </p:cNvSpPr>
          <p:nvPr/>
        </p:nvSpPr>
        <p:spPr bwMode="auto">
          <a:xfrm>
            <a:off x="-508000"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8" name="矩形 131"/>
          <p:cNvSpPr>
            <a:spLocks noChangeArrowheads="1"/>
          </p:cNvSpPr>
          <p:nvPr/>
        </p:nvSpPr>
        <p:spPr bwMode="auto">
          <a:xfrm>
            <a:off x="-352425"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9" name="矩形 132"/>
          <p:cNvSpPr>
            <a:spLocks noChangeArrowheads="1"/>
          </p:cNvSpPr>
          <p:nvPr/>
        </p:nvSpPr>
        <p:spPr bwMode="auto">
          <a:xfrm rot="17724">
            <a:off x="-500063" y="392113"/>
            <a:ext cx="3532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3320" name="矩形 133"/>
          <p:cNvSpPr>
            <a:spLocks noChangeArrowheads="1"/>
          </p:cNvSpPr>
          <p:nvPr/>
        </p:nvSpPr>
        <p:spPr bwMode="auto">
          <a:xfrm>
            <a:off x="1898650" y="4713288"/>
            <a:ext cx="5407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3321" name="Group 18"/>
          <p:cNvGrpSpPr>
            <a:grpSpLocks/>
          </p:cNvGrpSpPr>
          <p:nvPr/>
        </p:nvGrpSpPr>
        <p:grpSpPr bwMode="auto">
          <a:xfrm>
            <a:off x="5616575" y="2419350"/>
            <a:ext cx="1343025" cy="1346200"/>
            <a:chOff x="0" y="0"/>
            <a:chExt cx="1210840" cy="1210840"/>
          </a:xfrm>
        </p:grpSpPr>
        <p:sp>
          <p:nvSpPr>
            <p:cNvPr id="13331"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2" name="矩形 134"/>
            <p:cNvSpPr>
              <a:spLocks noChangeArrowheads="1"/>
            </p:cNvSpPr>
            <p:nvPr/>
          </p:nvSpPr>
          <p:spPr bwMode="auto">
            <a:xfrm>
              <a:off x="203238" y="215610"/>
              <a:ext cx="808658"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2" name="Group 21"/>
          <p:cNvGrpSpPr>
            <a:grpSpLocks/>
          </p:cNvGrpSpPr>
          <p:nvPr/>
        </p:nvGrpSpPr>
        <p:grpSpPr bwMode="auto">
          <a:xfrm>
            <a:off x="7458075" y="842963"/>
            <a:ext cx="1187450" cy="1189037"/>
            <a:chOff x="0" y="0"/>
            <a:chExt cx="1069461" cy="1069461"/>
          </a:xfrm>
        </p:grpSpPr>
        <p:sp>
          <p:nvSpPr>
            <p:cNvPr id="13329"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0" name="矩形 137"/>
            <p:cNvSpPr>
              <a:spLocks noChangeArrowheads="1"/>
            </p:cNvSpPr>
            <p:nvPr/>
          </p:nvSpPr>
          <p:spPr bwMode="auto">
            <a:xfrm>
              <a:off x="125819" y="129934"/>
              <a:ext cx="807815" cy="69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3" name="Group 24"/>
          <p:cNvGrpSpPr>
            <a:grpSpLocks/>
          </p:cNvGrpSpPr>
          <p:nvPr/>
        </p:nvGrpSpPr>
        <p:grpSpPr bwMode="auto">
          <a:xfrm>
            <a:off x="650875" y="2014538"/>
            <a:ext cx="1255713" cy="1255712"/>
            <a:chOff x="0" y="0"/>
            <a:chExt cx="1130255" cy="1130255"/>
          </a:xfrm>
        </p:grpSpPr>
        <p:sp>
          <p:nvSpPr>
            <p:cNvPr id="13327"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8" name="矩形 140"/>
            <p:cNvSpPr>
              <a:spLocks noChangeArrowheads="1"/>
            </p:cNvSpPr>
            <p:nvPr/>
          </p:nvSpPr>
          <p:spPr bwMode="auto">
            <a:xfrm>
              <a:off x="170039" y="188614"/>
              <a:ext cx="808754" cy="6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4" name="Group 27"/>
          <p:cNvGrpSpPr>
            <a:grpSpLocks/>
          </p:cNvGrpSpPr>
          <p:nvPr/>
        </p:nvGrpSpPr>
        <p:grpSpPr bwMode="auto">
          <a:xfrm>
            <a:off x="2873375" y="987425"/>
            <a:ext cx="1346200" cy="1346200"/>
            <a:chOff x="0" y="0"/>
            <a:chExt cx="1210840" cy="1210840"/>
          </a:xfrm>
        </p:grpSpPr>
        <p:sp>
          <p:nvSpPr>
            <p:cNvPr id="13325"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6" name="矩形 149"/>
            <p:cNvSpPr>
              <a:spLocks noChangeArrowheads="1"/>
            </p:cNvSpPr>
            <p:nvPr/>
          </p:nvSpPr>
          <p:spPr bwMode="auto">
            <a:xfrm>
              <a:off x="202759" y="215610"/>
              <a:ext cx="808179"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3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4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434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 6"/>
          <p:cNvGrpSpPr>
            <a:grpSpLocks/>
          </p:cNvGrpSpPr>
          <p:nvPr/>
        </p:nvGrpSpPr>
        <p:grpSpPr bwMode="auto">
          <a:xfrm>
            <a:off x="696913" y="4051300"/>
            <a:ext cx="5832475" cy="1016000"/>
            <a:chOff x="0" y="0"/>
            <a:chExt cx="5250472" cy="913508"/>
          </a:xfrm>
        </p:grpSpPr>
        <p:sp>
          <p:nvSpPr>
            <p:cNvPr id="14367"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8"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9"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70"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4371" name="矩形 57"/>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72"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3" name="Group 13"/>
          <p:cNvGrpSpPr>
            <a:grpSpLocks/>
          </p:cNvGrpSpPr>
          <p:nvPr/>
        </p:nvGrpSpPr>
        <p:grpSpPr bwMode="auto">
          <a:xfrm>
            <a:off x="231775" y="3251200"/>
            <a:ext cx="306388" cy="355600"/>
            <a:chOff x="0" y="0"/>
            <a:chExt cx="276225" cy="320421"/>
          </a:xfrm>
        </p:grpSpPr>
        <p:sp>
          <p:nvSpPr>
            <p:cNvPr id="14365"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6" name="等腰三角形 76"/>
            <p:cNvSpPr>
              <a:spLocks noChangeArrowheads="1"/>
            </p:cNvSpPr>
            <p:nvPr/>
          </p:nvSpPr>
          <p:spPr bwMode="auto">
            <a:xfrm rot="5400000">
              <a:off x="-12120" y="87935"/>
              <a:ext cx="168793"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4344" name="Group 16"/>
          <p:cNvGrpSpPr>
            <a:grpSpLocks/>
          </p:cNvGrpSpPr>
          <p:nvPr/>
        </p:nvGrpSpPr>
        <p:grpSpPr bwMode="auto">
          <a:xfrm>
            <a:off x="696913" y="652463"/>
            <a:ext cx="5832475" cy="1016000"/>
            <a:chOff x="0" y="0"/>
            <a:chExt cx="5250472" cy="913508"/>
          </a:xfrm>
        </p:grpSpPr>
        <p:sp>
          <p:nvSpPr>
            <p:cNvPr id="14359"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0"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1"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2"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4363"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64"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5" name="Group 23"/>
          <p:cNvGrpSpPr>
            <a:grpSpLocks/>
          </p:cNvGrpSpPr>
          <p:nvPr/>
        </p:nvGrpSpPr>
        <p:grpSpPr bwMode="auto">
          <a:xfrm>
            <a:off x="696913" y="2919413"/>
            <a:ext cx="5832475" cy="1016000"/>
            <a:chOff x="0" y="0"/>
            <a:chExt cx="5250472" cy="915081"/>
          </a:xfrm>
        </p:grpSpPr>
        <p:sp>
          <p:nvSpPr>
            <p:cNvPr id="14353" name="矩形 39"/>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4" name="直角三角形 40"/>
            <p:cNvSpPr>
              <a:spLocks noChangeArrowheads="1"/>
            </p:cNvSpPr>
            <p:nvPr/>
          </p:nvSpPr>
          <p:spPr bwMode="auto">
            <a:xfrm>
              <a:off x="0" y="44324"/>
              <a:ext cx="834588" cy="83501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5" name="直角三角形 41"/>
            <p:cNvSpPr>
              <a:spLocks noChangeArrowheads="1"/>
            </p:cNvSpPr>
            <p:nvPr/>
          </p:nvSpPr>
          <p:spPr bwMode="auto">
            <a:xfrm flipV="1">
              <a:off x="0" y="44324"/>
              <a:ext cx="834588" cy="835011"/>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6" name="文本框 42"/>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7" name="矩形 43"/>
            <p:cNvSpPr>
              <a:spLocks noChangeArrowheads="1"/>
            </p:cNvSpPr>
            <p:nvPr/>
          </p:nvSpPr>
          <p:spPr bwMode="auto">
            <a:xfrm>
              <a:off x="834588" y="141551"/>
              <a:ext cx="2700978" cy="3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4358" name="矩形 44"/>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6" name="Group 30"/>
          <p:cNvGrpSpPr>
            <a:grpSpLocks/>
          </p:cNvGrpSpPr>
          <p:nvPr/>
        </p:nvGrpSpPr>
        <p:grpSpPr bwMode="auto">
          <a:xfrm>
            <a:off x="696913" y="1784350"/>
            <a:ext cx="5832475" cy="1016000"/>
            <a:chOff x="0" y="0"/>
            <a:chExt cx="5250472" cy="913508"/>
          </a:xfrm>
        </p:grpSpPr>
        <p:sp>
          <p:nvSpPr>
            <p:cNvPr id="14347" name="矩形 67"/>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8" name="直角三角形 68"/>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9" name="直角三角形 69"/>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0" name="文本框 70"/>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1" name="矩形 71"/>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52" name="矩形 72"/>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0"/>
            <a:ext cx="9144000" cy="5715000"/>
            <a:chOff x="0" y="0"/>
            <a:chExt cx="9144000" cy="5144850"/>
          </a:xfrm>
        </p:grpSpPr>
        <p:sp>
          <p:nvSpPr>
            <p:cNvPr id="15400" name="矩形 52"/>
            <p:cNvSpPr>
              <a:spLocks noChangeArrowheads="1"/>
            </p:cNvSpPr>
            <p:nvPr/>
          </p:nvSpPr>
          <p:spPr bwMode="auto">
            <a:xfrm flipH="1">
              <a:off x="0" y="2573140"/>
              <a:ext cx="9144000" cy="257028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1" name="等腰三角形 53"/>
            <p:cNvSpPr>
              <a:spLocks noChangeArrowheads="1"/>
            </p:cNvSpPr>
            <p:nvPr/>
          </p:nvSpPr>
          <p:spPr bwMode="auto">
            <a:xfrm flipH="1">
              <a:off x="2767489" y="0"/>
              <a:ext cx="3609022" cy="257314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2" name="等腰三角形 56"/>
            <p:cNvSpPr>
              <a:spLocks noChangeArrowheads="1"/>
            </p:cNvSpPr>
            <p:nvPr/>
          </p:nvSpPr>
          <p:spPr bwMode="auto">
            <a:xfrm flipH="1" flipV="1">
              <a:off x="2767489" y="2571710"/>
              <a:ext cx="3609022" cy="257314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3" name="直角三角形 73"/>
            <p:cNvSpPr>
              <a:spLocks noChangeArrowheads="1"/>
            </p:cNvSpPr>
            <p:nvPr/>
          </p:nvSpPr>
          <p:spPr bwMode="auto">
            <a:xfrm flipH="1">
              <a:off x="2767489" y="0"/>
              <a:ext cx="1814512" cy="257314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4" name="直角三角形 79"/>
            <p:cNvSpPr>
              <a:spLocks noChangeArrowheads="1"/>
            </p:cNvSpPr>
            <p:nvPr/>
          </p:nvSpPr>
          <p:spPr bwMode="auto">
            <a:xfrm flipV="1">
              <a:off x="4582002" y="2571710"/>
              <a:ext cx="1814512" cy="257314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3" name="Group 8"/>
          <p:cNvGrpSpPr>
            <a:grpSpLocks/>
          </p:cNvGrpSpPr>
          <p:nvPr/>
        </p:nvGrpSpPr>
        <p:grpSpPr bwMode="auto">
          <a:xfrm>
            <a:off x="3876675" y="958850"/>
            <a:ext cx="1316038" cy="1638300"/>
            <a:chOff x="0" y="0"/>
            <a:chExt cx="1184587" cy="1472262"/>
          </a:xfrm>
        </p:grpSpPr>
        <p:sp>
          <p:nvSpPr>
            <p:cNvPr id="15398"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9" name="文本框 11"/>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4" name="Group 11"/>
          <p:cNvGrpSpPr>
            <a:grpSpLocks/>
          </p:cNvGrpSpPr>
          <p:nvPr/>
        </p:nvGrpSpPr>
        <p:grpSpPr bwMode="auto">
          <a:xfrm>
            <a:off x="3876675" y="3244850"/>
            <a:ext cx="1316038" cy="1638300"/>
            <a:chOff x="0" y="0"/>
            <a:chExt cx="1184587" cy="1472262"/>
          </a:xfrm>
        </p:grpSpPr>
        <p:sp>
          <p:nvSpPr>
            <p:cNvPr id="15396"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7" name="文本框 84"/>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5" name="Group 14"/>
          <p:cNvGrpSpPr>
            <a:grpSpLocks/>
          </p:cNvGrpSpPr>
          <p:nvPr/>
        </p:nvGrpSpPr>
        <p:grpSpPr bwMode="auto">
          <a:xfrm>
            <a:off x="241300" y="698500"/>
            <a:ext cx="2832100" cy="1695450"/>
            <a:chOff x="0" y="0"/>
            <a:chExt cx="2548003" cy="1526556"/>
          </a:xfrm>
        </p:grpSpPr>
        <p:sp>
          <p:nvSpPr>
            <p:cNvPr id="15394" name="矩形 85"/>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5" name="矩形 86"/>
            <p:cNvSpPr>
              <a:spLocks noChangeArrowheads="1"/>
            </p:cNvSpPr>
            <p:nvPr/>
          </p:nvSpPr>
          <p:spPr bwMode="auto">
            <a:xfrm>
              <a:off x="88552" y="0"/>
              <a:ext cx="1686767" cy="29873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6" name="Group 17"/>
          <p:cNvGrpSpPr>
            <a:grpSpLocks/>
          </p:cNvGrpSpPr>
          <p:nvPr/>
        </p:nvGrpSpPr>
        <p:grpSpPr bwMode="auto">
          <a:xfrm>
            <a:off x="241300" y="3509963"/>
            <a:ext cx="2832100" cy="1695450"/>
            <a:chOff x="0" y="0"/>
            <a:chExt cx="2548003" cy="1526556"/>
          </a:xfrm>
        </p:grpSpPr>
        <p:sp>
          <p:nvSpPr>
            <p:cNvPr id="15392" name="矩形 88"/>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3" name="矩形 89"/>
            <p:cNvSpPr>
              <a:spLocks noChangeArrowheads="1"/>
            </p:cNvSpPr>
            <p:nvPr/>
          </p:nvSpPr>
          <p:spPr bwMode="auto">
            <a:xfrm>
              <a:off x="88552" y="0"/>
              <a:ext cx="1686767" cy="29873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7" name="Group 20"/>
          <p:cNvGrpSpPr>
            <a:grpSpLocks/>
          </p:cNvGrpSpPr>
          <p:nvPr/>
        </p:nvGrpSpPr>
        <p:grpSpPr bwMode="auto">
          <a:xfrm>
            <a:off x="6264275" y="1665288"/>
            <a:ext cx="239713" cy="2747962"/>
            <a:chOff x="0" y="0"/>
            <a:chExt cx="280228" cy="2474261"/>
          </a:xfrm>
        </p:grpSpPr>
        <p:sp>
          <p:nvSpPr>
            <p:cNvPr id="15390" name="矩形 15"/>
            <p:cNvSpPr>
              <a:spLocks noChangeArrowheads="1"/>
            </p:cNvSpPr>
            <p:nvPr/>
          </p:nvSpPr>
          <p:spPr bwMode="auto">
            <a:xfrm>
              <a:off x="0" y="0"/>
              <a:ext cx="280228" cy="106060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91" name="矩形 94"/>
            <p:cNvSpPr>
              <a:spLocks noChangeArrowheads="1"/>
            </p:cNvSpPr>
            <p:nvPr/>
          </p:nvSpPr>
          <p:spPr bwMode="auto">
            <a:xfrm>
              <a:off x="0" y="1059172"/>
              <a:ext cx="280228" cy="1415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8" name="Group 23"/>
          <p:cNvGrpSpPr>
            <a:grpSpLocks/>
          </p:cNvGrpSpPr>
          <p:nvPr/>
        </p:nvGrpSpPr>
        <p:grpSpPr bwMode="auto">
          <a:xfrm>
            <a:off x="6864350" y="1963738"/>
            <a:ext cx="241300" cy="2084387"/>
            <a:chOff x="0" y="0"/>
            <a:chExt cx="280228" cy="1875751"/>
          </a:xfrm>
        </p:grpSpPr>
        <p:sp>
          <p:nvSpPr>
            <p:cNvPr id="15388" name="矩形 90"/>
            <p:cNvSpPr>
              <a:spLocks noChangeArrowheads="1"/>
            </p:cNvSpPr>
            <p:nvPr/>
          </p:nvSpPr>
          <p:spPr bwMode="auto">
            <a:xfrm>
              <a:off x="0" y="0"/>
              <a:ext cx="280228" cy="80144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9" name="矩形 95"/>
            <p:cNvSpPr>
              <a:spLocks noChangeArrowheads="1"/>
            </p:cNvSpPr>
            <p:nvPr/>
          </p:nvSpPr>
          <p:spPr bwMode="auto">
            <a:xfrm>
              <a:off x="0" y="800016"/>
              <a:ext cx="280228" cy="1075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9" name="Group 26"/>
          <p:cNvGrpSpPr>
            <a:grpSpLocks/>
          </p:cNvGrpSpPr>
          <p:nvPr/>
        </p:nvGrpSpPr>
        <p:grpSpPr bwMode="auto">
          <a:xfrm>
            <a:off x="7467600" y="1169988"/>
            <a:ext cx="241300" cy="3355975"/>
            <a:chOff x="0" y="0"/>
            <a:chExt cx="280228" cy="3020106"/>
          </a:xfrm>
        </p:grpSpPr>
        <p:sp>
          <p:nvSpPr>
            <p:cNvPr id="15386" name="矩形 91"/>
            <p:cNvSpPr>
              <a:spLocks noChangeArrowheads="1"/>
            </p:cNvSpPr>
            <p:nvPr/>
          </p:nvSpPr>
          <p:spPr bwMode="auto">
            <a:xfrm>
              <a:off x="0" y="0"/>
              <a:ext cx="280228" cy="151576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7" name="矩形 96"/>
            <p:cNvSpPr>
              <a:spLocks noChangeArrowheads="1"/>
            </p:cNvSpPr>
            <p:nvPr/>
          </p:nvSpPr>
          <p:spPr bwMode="auto">
            <a:xfrm>
              <a:off x="0" y="1514339"/>
              <a:ext cx="280228" cy="15057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0" name="Group 29"/>
          <p:cNvGrpSpPr>
            <a:grpSpLocks/>
          </p:cNvGrpSpPr>
          <p:nvPr/>
        </p:nvGrpSpPr>
        <p:grpSpPr bwMode="auto">
          <a:xfrm>
            <a:off x="8069263" y="1265238"/>
            <a:ext cx="239712" cy="2857500"/>
            <a:chOff x="0" y="0"/>
            <a:chExt cx="280228" cy="2571752"/>
          </a:xfrm>
        </p:grpSpPr>
        <p:sp>
          <p:nvSpPr>
            <p:cNvPr id="15384" name="矩形 92"/>
            <p:cNvSpPr>
              <a:spLocks noChangeArrowheads="1"/>
            </p:cNvSpPr>
            <p:nvPr/>
          </p:nvSpPr>
          <p:spPr bwMode="auto">
            <a:xfrm>
              <a:off x="0" y="0"/>
              <a:ext cx="280228" cy="142875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5" name="矩形 97"/>
            <p:cNvSpPr>
              <a:spLocks noChangeArrowheads="1"/>
            </p:cNvSpPr>
            <p:nvPr/>
          </p:nvSpPr>
          <p:spPr bwMode="auto">
            <a:xfrm>
              <a:off x="0" y="1428751"/>
              <a:ext cx="280228" cy="11430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1" name="Group 32"/>
          <p:cNvGrpSpPr>
            <a:grpSpLocks/>
          </p:cNvGrpSpPr>
          <p:nvPr/>
        </p:nvGrpSpPr>
        <p:grpSpPr bwMode="auto">
          <a:xfrm>
            <a:off x="8672513" y="1660525"/>
            <a:ext cx="239712" cy="2387600"/>
            <a:chOff x="0" y="0"/>
            <a:chExt cx="280228" cy="2149277"/>
          </a:xfrm>
        </p:grpSpPr>
        <p:sp>
          <p:nvSpPr>
            <p:cNvPr id="15382" name="矩形 93"/>
            <p:cNvSpPr>
              <a:spLocks noChangeArrowheads="1"/>
            </p:cNvSpPr>
            <p:nvPr/>
          </p:nvSpPr>
          <p:spPr bwMode="auto">
            <a:xfrm>
              <a:off x="0" y="0"/>
              <a:ext cx="280228" cy="107463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3" name="矩形 98"/>
            <p:cNvSpPr>
              <a:spLocks noChangeArrowheads="1"/>
            </p:cNvSpPr>
            <p:nvPr/>
          </p:nvSpPr>
          <p:spPr bwMode="auto">
            <a:xfrm>
              <a:off x="0" y="1073210"/>
              <a:ext cx="280228" cy="10760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5372" name="文本框 22"/>
          <p:cNvSpPr>
            <a:spLocks noChangeArrowheads="1"/>
          </p:cNvSpPr>
          <p:nvPr/>
        </p:nvSpPr>
        <p:spPr bwMode="auto">
          <a:xfrm>
            <a:off x="6148388" y="1317625"/>
            <a:ext cx="4841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73" name="文本框 99"/>
          <p:cNvSpPr>
            <a:spLocks noChangeArrowheads="1"/>
          </p:cNvSpPr>
          <p:nvPr/>
        </p:nvSpPr>
        <p:spPr bwMode="auto">
          <a:xfrm>
            <a:off x="6142038" y="4413250"/>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5374" name="文本框 100"/>
          <p:cNvSpPr>
            <a:spLocks noChangeArrowheads="1"/>
          </p:cNvSpPr>
          <p:nvPr/>
        </p:nvSpPr>
        <p:spPr bwMode="auto">
          <a:xfrm>
            <a:off x="6743700" y="161448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5" name="文本框 101"/>
          <p:cNvSpPr>
            <a:spLocks noChangeArrowheads="1"/>
          </p:cNvSpPr>
          <p:nvPr/>
        </p:nvSpPr>
        <p:spPr bwMode="auto">
          <a:xfrm>
            <a:off x="6743700" y="40481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5376" name="文本框 102"/>
          <p:cNvSpPr>
            <a:spLocks noChangeArrowheads="1"/>
          </p:cNvSpPr>
          <p:nvPr/>
        </p:nvSpPr>
        <p:spPr bwMode="auto">
          <a:xfrm>
            <a:off x="7346950" y="8223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7" name="文本框 103"/>
          <p:cNvSpPr>
            <a:spLocks noChangeArrowheads="1"/>
          </p:cNvSpPr>
          <p:nvPr/>
        </p:nvSpPr>
        <p:spPr bwMode="auto">
          <a:xfrm>
            <a:off x="7346950" y="4525963"/>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5378" name="文本框 104"/>
          <p:cNvSpPr>
            <a:spLocks noChangeArrowheads="1"/>
          </p:cNvSpPr>
          <p:nvPr/>
        </p:nvSpPr>
        <p:spPr bwMode="auto">
          <a:xfrm>
            <a:off x="7950200" y="412273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5379" name="文本框 105"/>
          <p:cNvSpPr>
            <a:spLocks noChangeArrowheads="1"/>
          </p:cNvSpPr>
          <p:nvPr/>
        </p:nvSpPr>
        <p:spPr bwMode="auto">
          <a:xfrm>
            <a:off x="8551863" y="40481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80" name="文本框 106"/>
          <p:cNvSpPr>
            <a:spLocks noChangeArrowheads="1"/>
          </p:cNvSpPr>
          <p:nvPr/>
        </p:nvSpPr>
        <p:spPr bwMode="auto">
          <a:xfrm>
            <a:off x="7948613" y="91757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5381" name="文本框 107"/>
          <p:cNvSpPr>
            <a:spLocks noChangeArrowheads="1"/>
          </p:cNvSpPr>
          <p:nvPr/>
        </p:nvSpPr>
        <p:spPr bwMode="auto">
          <a:xfrm>
            <a:off x="8551863" y="13176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9"/>
          <p:cNvSpPr>
            <a:spLocks noChangeArrowheads="1"/>
          </p:cNvSpPr>
          <p:nvPr/>
        </p:nvSpPr>
        <p:spPr bwMode="auto">
          <a:xfrm rot="20700000">
            <a:off x="2701925" y="2090738"/>
            <a:ext cx="2795588"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7" name="矩形 60"/>
          <p:cNvSpPr>
            <a:spLocks noChangeArrowheads="1"/>
          </p:cNvSpPr>
          <p:nvPr/>
        </p:nvSpPr>
        <p:spPr bwMode="auto">
          <a:xfrm rot="20700000">
            <a:off x="2794000" y="2232025"/>
            <a:ext cx="5461000"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8" name="矩形 61"/>
          <p:cNvSpPr>
            <a:spLocks noChangeArrowheads="1"/>
          </p:cNvSpPr>
          <p:nvPr/>
        </p:nvSpPr>
        <p:spPr bwMode="auto">
          <a:xfrm rot="20700000">
            <a:off x="2954338" y="2889250"/>
            <a:ext cx="4141787"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9" name="矩形 62"/>
          <p:cNvSpPr>
            <a:spLocks noChangeArrowheads="1"/>
          </p:cNvSpPr>
          <p:nvPr/>
        </p:nvSpPr>
        <p:spPr bwMode="auto">
          <a:xfrm rot="20700000">
            <a:off x="3140075" y="3727450"/>
            <a:ext cx="1420813"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90" name="矩形 63"/>
          <p:cNvSpPr>
            <a:spLocks noChangeArrowheads="1"/>
          </p:cNvSpPr>
          <p:nvPr/>
        </p:nvSpPr>
        <p:spPr bwMode="auto">
          <a:xfrm rot="20700000">
            <a:off x="3241675" y="3948113"/>
            <a:ext cx="3492500" cy="39846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16391" name="Group 7"/>
          <p:cNvGrpSpPr>
            <a:grpSpLocks/>
          </p:cNvGrpSpPr>
          <p:nvPr/>
        </p:nvGrpSpPr>
        <p:grpSpPr bwMode="auto">
          <a:xfrm>
            <a:off x="0" y="0"/>
            <a:ext cx="9144000" cy="5715000"/>
            <a:chOff x="0" y="0"/>
            <a:chExt cx="9144002" cy="5146336"/>
          </a:xfrm>
        </p:grpSpPr>
        <p:sp>
          <p:nvSpPr>
            <p:cNvPr id="16406" name="直角三角形 16"/>
            <p:cNvSpPr>
              <a:spLocks noChangeArrowheads="1"/>
            </p:cNvSpPr>
            <p:nvPr/>
          </p:nvSpPr>
          <p:spPr bwMode="auto">
            <a:xfrm flipH="1">
              <a:off x="785813" y="2914638"/>
              <a:ext cx="8358189" cy="2231698"/>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407" name="任意多边形 116" hidden="1"/>
            <p:cNvSpPr>
              <a:spLocks noChangeArrowheads="1"/>
            </p:cNvSpPr>
            <p:nvPr/>
          </p:nvSpPr>
          <p:spPr bwMode="auto">
            <a:xfrm>
              <a:off x="0" y="0"/>
              <a:ext cx="3704750" cy="5143479"/>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lnTo>
                    <a:pt x="0" y="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8" name="任意多边形 106"/>
            <p:cNvSpPr>
              <a:spLocks noChangeArrowheads="1"/>
            </p:cNvSpPr>
            <p:nvPr/>
          </p:nvSpPr>
          <p:spPr bwMode="auto">
            <a:xfrm>
              <a:off x="0" y="2210267"/>
              <a:ext cx="3724753" cy="2933211"/>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lnTo>
                    <a:pt x="2895785"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9" name="任意多边形 84"/>
            <p:cNvSpPr>
              <a:spLocks noChangeArrowheads="1"/>
            </p:cNvSpPr>
            <p:nvPr/>
          </p:nvSpPr>
          <p:spPr bwMode="auto">
            <a:xfrm>
              <a:off x="785813" y="4411962"/>
              <a:ext cx="2938940" cy="728659"/>
            </a:xfrm>
            <a:custGeom>
              <a:avLst/>
              <a:gdLst>
                <a:gd name="T0" fmla="*/ 1860300 w 3340529"/>
                <a:gd name="T1" fmla="*/ 0 h 827616"/>
                <a:gd name="T2" fmla="*/ 2000307 w 3340529"/>
                <a:gd name="T3" fmla="*/ 495576 h 827616"/>
                <a:gd name="T4" fmla="*/ 853891 w 3340529"/>
                <a:gd name="T5" fmla="*/ 495576 h 827616"/>
                <a:gd name="T6" fmla="*/ 0 w 3340529"/>
                <a:gd name="T7" fmla="*/ 49557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lnTo>
                    <a:pt x="3106718" y="0"/>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6392" name="矩形 85"/>
          <p:cNvSpPr>
            <a:spLocks noChangeArrowheads="1"/>
          </p:cNvSpPr>
          <p:nvPr/>
        </p:nvSpPr>
        <p:spPr bwMode="auto">
          <a:xfrm rot="20700000">
            <a:off x="1266825" y="2663825"/>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3" name="矩形 86"/>
          <p:cNvSpPr>
            <a:spLocks noChangeArrowheads="1"/>
          </p:cNvSpPr>
          <p:nvPr/>
        </p:nvSpPr>
        <p:spPr bwMode="auto">
          <a:xfrm rot="20700000">
            <a:off x="1389063" y="3152775"/>
            <a:ext cx="14779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4" name="矩形 87"/>
          <p:cNvSpPr>
            <a:spLocks noChangeArrowheads="1"/>
          </p:cNvSpPr>
          <p:nvPr/>
        </p:nvSpPr>
        <p:spPr bwMode="auto">
          <a:xfrm rot="20700000">
            <a:off x="1525588" y="3629025"/>
            <a:ext cx="147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5" name="矩形 88"/>
          <p:cNvSpPr>
            <a:spLocks noChangeArrowheads="1"/>
          </p:cNvSpPr>
          <p:nvPr/>
        </p:nvSpPr>
        <p:spPr bwMode="auto">
          <a:xfrm rot="20700000">
            <a:off x="1670050" y="41148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6" name="矩形 89"/>
          <p:cNvSpPr>
            <a:spLocks noChangeArrowheads="1"/>
          </p:cNvSpPr>
          <p:nvPr/>
        </p:nvSpPr>
        <p:spPr bwMode="auto">
          <a:xfrm rot="20700000">
            <a:off x="1804988" y="45720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6397" name="Group 17"/>
          <p:cNvGrpSpPr>
            <a:grpSpLocks/>
          </p:cNvGrpSpPr>
          <p:nvPr/>
        </p:nvGrpSpPr>
        <p:grpSpPr bwMode="auto">
          <a:xfrm>
            <a:off x="1204913" y="681038"/>
            <a:ext cx="4171950" cy="1209675"/>
            <a:chOff x="-277400" y="4873"/>
            <a:chExt cx="3753360" cy="1086829"/>
          </a:xfrm>
        </p:grpSpPr>
        <p:sp>
          <p:nvSpPr>
            <p:cNvPr id="16404" name="矩形 12"/>
            <p:cNvSpPr>
              <a:spLocks noChangeArrowheads="1"/>
            </p:cNvSpPr>
            <p:nvPr/>
          </p:nvSpPr>
          <p:spPr bwMode="auto">
            <a:xfrm>
              <a:off x="21097" y="362870"/>
              <a:ext cx="3454863" cy="72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6405" name="矩形 101"/>
            <p:cNvSpPr>
              <a:spLocks noChangeArrowheads="1"/>
            </p:cNvSpPr>
            <p:nvPr/>
          </p:nvSpPr>
          <p:spPr bwMode="auto">
            <a:xfrm rot="17724">
              <a:off x="-277400" y="4873"/>
              <a:ext cx="3177787" cy="39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dirty="0">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6398" name="文本框 19"/>
          <p:cNvSpPr>
            <a:spLocks noChangeArrowheads="1"/>
          </p:cNvSpPr>
          <p:nvPr/>
        </p:nvSpPr>
        <p:spPr bwMode="auto">
          <a:xfrm rot="20760000">
            <a:off x="5411788" y="1636713"/>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6399" name="文本框 108"/>
          <p:cNvSpPr>
            <a:spLocks noChangeArrowheads="1"/>
          </p:cNvSpPr>
          <p:nvPr/>
        </p:nvSpPr>
        <p:spPr bwMode="auto">
          <a:xfrm rot="20760000">
            <a:off x="8108950" y="141446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6400" name="文本框 109"/>
          <p:cNvSpPr>
            <a:spLocks noChangeArrowheads="1"/>
          </p:cNvSpPr>
          <p:nvPr/>
        </p:nvSpPr>
        <p:spPr bwMode="auto">
          <a:xfrm rot="20760000">
            <a:off x="6977063" y="2257425"/>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6401" name="文本框 110"/>
          <p:cNvSpPr>
            <a:spLocks noChangeArrowheads="1"/>
          </p:cNvSpPr>
          <p:nvPr/>
        </p:nvSpPr>
        <p:spPr bwMode="auto">
          <a:xfrm rot="20760000">
            <a:off x="4500563" y="344805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6402" name="文本框 114"/>
          <p:cNvSpPr>
            <a:spLocks noChangeArrowheads="1"/>
          </p:cNvSpPr>
          <p:nvPr/>
        </p:nvSpPr>
        <p:spPr bwMode="auto">
          <a:xfrm rot="20760000">
            <a:off x="6634163" y="340360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6403" name="Freeform 15"/>
          <p:cNvSpPr>
            <a:spLocks noEditPoints="1" noChangeArrowheads="1"/>
          </p:cNvSpPr>
          <p:nvPr/>
        </p:nvSpPr>
        <p:spPr bwMode="auto">
          <a:xfrm>
            <a:off x="333375" y="798513"/>
            <a:ext cx="771525" cy="760412"/>
          </a:xfrm>
          <a:custGeom>
            <a:avLst/>
            <a:gdLst>
              <a:gd name="T0" fmla="*/ 2147483646 w 708"/>
              <a:gd name="T1" fmla="*/ 2147483646 h 709"/>
              <a:gd name="T2" fmla="*/ 2147483646 w 708"/>
              <a:gd name="T3" fmla="*/ 2147483646 h 709"/>
              <a:gd name="T4" fmla="*/ 2147483646 w 708"/>
              <a:gd name="T5" fmla="*/ 2147483646 h 709"/>
              <a:gd name="T6" fmla="*/ 2147483646 w 708"/>
              <a:gd name="T7" fmla="*/ 2147483646 h 709"/>
              <a:gd name="T8" fmla="*/ 2147483646 w 708"/>
              <a:gd name="T9" fmla="*/ 2147483646 h 709"/>
              <a:gd name="T10" fmla="*/ 2147483646 w 708"/>
              <a:gd name="T11" fmla="*/ 2147483646 h 709"/>
              <a:gd name="T12" fmla="*/ 2147483646 w 708"/>
              <a:gd name="T13" fmla="*/ 0 h 709"/>
              <a:gd name="T14" fmla="*/ 2147483646 w 708"/>
              <a:gd name="T15" fmla="*/ 2147483646 h 709"/>
              <a:gd name="T16" fmla="*/ 2147483646 w 708"/>
              <a:gd name="T17" fmla="*/ 2147483646 h 709"/>
              <a:gd name="T18" fmla="*/ 2147483646 w 708"/>
              <a:gd name="T19" fmla="*/ 2147483646 h 709"/>
              <a:gd name="T20" fmla="*/ 2147483646 w 708"/>
              <a:gd name="T21" fmla="*/ 2147483646 h 709"/>
              <a:gd name="T22" fmla="*/ 2147483646 w 708"/>
              <a:gd name="T23" fmla="*/ 2147483646 h 709"/>
              <a:gd name="T24" fmla="*/ 2147483646 w 708"/>
              <a:gd name="T25" fmla="*/ 2147483646 h 709"/>
              <a:gd name="T26" fmla="*/ 0 w 708"/>
              <a:gd name="T27" fmla="*/ 2147483646 h 709"/>
              <a:gd name="T28" fmla="*/ 2147483646 w 708"/>
              <a:gd name="T29" fmla="*/ 2147483646 h 709"/>
              <a:gd name="T30" fmla="*/ 2147483646 w 708"/>
              <a:gd name="T31" fmla="*/ 2147483646 h 709"/>
              <a:gd name="T32" fmla="*/ 2147483646 w 708"/>
              <a:gd name="T33" fmla="*/ 2147483646 h 709"/>
              <a:gd name="T34" fmla="*/ 0 w 708"/>
              <a:gd name="T35" fmla="*/ 2147483646 h 709"/>
              <a:gd name="T36" fmla="*/ 0 w 708"/>
              <a:gd name="T37" fmla="*/ 2147483646 h 709"/>
              <a:gd name="T38" fmla="*/ 2147483646 w 708"/>
              <a:gd name="T39" fmla="*/ 2147483646 h 709"/>
              <a:gd name="T40" fmla="*/ 2147483646 w 708"/>
              <a:gd name="T41" fmla="*/ 2147483646 h 709"/>
              <a:gd name="T42" fmla="*/ 2147483646 w 708"/>
              <a:gd name="T43" fmla="*/ 2147483646 h 709"/>
              <a:gd name="T44" fmla="*/ 2147483646 w 708"/>
              <a:gd name="T45" fmla="*/ 2147483646 h 709"/>
              <a:gd name="T46" fmla="*/ 2147483646 w 708"/>
              <a:gd name="T47" fmla="*/ 2147483646 h 709"/>
              <a:gd name="T48" fmla="*/ 2147483646 w 708"/>
              <a:gd name="T49" fmla="*/ 2147483646 h 709"/>
              <a:gd name="T50" fmla="*/ 2147483646 w 708"/>
              <a:gd name="T51" fmla="*/ 2147483646 h 709"/>
              <a:gd name="T52" fmla="*/ 2147483646 w 708"/>
              <a:gd name="T53" fmla="*/ 0 h 709"/>
              <a:gd name="T54" fmla="*/ 2147483646 w 708"/>
              <a:gd name="T55" fmla="*/ 0 h 709"/>
              <a:gd name="T56" fmla="*/ 2147483646 w 708"/>
              <a:gd name="T57" fmla="*/ 2147483646 h 709"/>
              <a:gd name="T58" fmla="*/ 2147483646 w 708"/>
              <a:gd name="T59" fmla="*/ 2147483646 h 709"/>
              <a:gd name="T60" fmla="*/ 2147483646 w 708"/>
              <a:gd name="T61" fmla="*/ 0 h 709"/>
              <a:gd name="T62" fmla="*/ 2147483646 w 708"/>
              <a:gd name="T63" fmla="*/ 2147483646 h 709"/>
              <a:gd name="T64" fmla="*/ 2147483646 w 708"/>
              <a:gd name="T65" fmla="*/ 2147483646 h 709"/>
              <a:gd name="T66" fmla="*/ 2147483646 w 708"/>
              <a:gd name="T67" fmla="*/ 2147483646 h 709"/>
              <a:gd name="T68" fmla="*/ 2147483646 w 708"/>
              <a:gd name="T69" fmla="*/ 2147483646 h 709"/>
              <a:gd name="T70" fmla="*/ 2147483646 w 708"/>
              <a:gd name="T71" fmla="*/ 2147483646 h 709"/>
              <a:gd name="T72" fmla="*/ 2147483646 w 708"/>
              <a:gd name="T73" fmla="*/ 2147483646 h 709"/>
              <a:gd name="T74" fmla="*/ 2147483646 w 708"/>
              <a:gd name="T75" fmla="*/ 2147483646 h 709"/>
              <a:gd name="T76" fmla="*/ 2147483646 w 708"/>
              <a:gd name="T77" fmla="*/ 2147483646 h 709"/>
              <a:gd name="T78" fmla="*/ 2147483646 w 708"/>
              <a:gd name="T79" fmla="*/ 2147483646 h 709"/>
              <a:gd name="T80" fmla="*/ 2147483646 w 708"/>
              <a:gd name="T81" fmla="*/ 2147483646 h 709"/>
              <a:gd name="T82" fmla="*/ 2147483646 w 708"/>
              <a:gd name="T83" fmla="*/ 2147483646 h 709"/>
              <a:gd name="T84" fmla="*/ 2147483646 w 708"/>
              <a:gd name="T85" fmla="*/ 2147483646 h 709"/>
              <a:gd name="T86" fmla="*/ 2147483646 w 708"/>
              <a:gd name="T87" fmla="*/ 2147483646 h 709"/>
              <a:gd name="T88" fmla="*/ 2147483646 w 708"/>
              <a:gd name="T89" fmla="*/ 2147483646 h 709"/>
              <a:gd name="T90" fmla="*/ 2147483646 w 708"/>
              <a:gd name="T91" fmla="*/ 2147483646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0957" rIns="121912" bIns="60957"/>
          <a:lstStyle/>
          <a:p>
            <a:pPr>
              <a:defRPr/>
            </a:pPr>
            <a:endParaRPr lang="zh-CN" altLang="en-US" sz="1444"/>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70"/>
          <p:cNvSpPr>
            <a:spLocks noChangeArrowheads="1"/>
          </p:cNvSpPr>
          <p:nvPr/>
        </p:nvSpPr>
        <p:spPr bwMode="auto">
          <a:xfrm>
            <a:off x="2306638" y="0"/>
            <a:ext cx="1595437"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1" name="矩形 71"/>
          <p:cNvSpPr>
            <a:spLocks noChangeArrowheads="1"/>
          </p:cNvSpPr>
          <p:nvPr/>
        </p:nvSpPr>
        <p:spPr bwMode="auto">
          <a:xfrm>
            <a:off x="6191250" y="0"/>
            <a:ext cx="901700"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2" name="矩形 8"/>
          <p:cNvSpPr>
            <a:spLocks noChangeArrowheads="1"/>
          </p:cNvSpPr>
          <p:nvPr/>
        </p:nvSpPr>
        <p:spPr bwMode="auto">
          <a:xfrm>
            <a:off x="-508000" y="0"/>
            <a:ext cx="1914525"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3" name="矩形 47"/>
          <p:cNvSpPr>
            <a:spLocks noChangeArrowheads="1"/>
          </p:cNvSpPr>
          <p:nvPr/>
        </p:nvSpPr>
        <p:spPr bwMode="auto">
          <a:xfrm flipH="1">
            <a:off x="-1" y="4144963"/>
            <a:ext cx="9143997" cy="157003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4" name="矩形 7"/>
          <p:cNvSpPr>
            <a:spLocks noChangeArrowheads="1"/>
          </p:cNvSpPr>
          <p:nvPr/>
        </p:nvSpPr>
        <p:spPr bwMode="auto">
          <a:xfrm>
            <a:off x="-508000" y="3905250"/>
            <a:ext cx="1914525" cy="2397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5" name="矩形 65"/>
          <p:cNvSpPr>
            <a:spLocks noChangeArrowheads="1"/>
          </p:cNvSpPr>
          <p:nvPr/>
        </p:nvSpPr>
        <p:spPr bwMode="auto">
          <a:xfrm>
            <a:off x="1406525" y="3905250"/>
            <a:ext cx="900113" cy="23971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6" name="矩形 66"/>
          <p:cNvSpPr>
            <a:spLocks noChangeArrowheads="1"/>
          </p:cNvSpPr>
          <p:nvPr/>
        </p:nvSpPr>
        <p:spPr bwMode="auto">
          <a:xfrm>
            <a:off x="2306638" y="3905250"/>
            <a:ext cx="1595437" cy="2397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7" name="矩形 67"/>
          <p:cNvSpPr>
            <a:spLocks noChangeArrowheads="1"/>
          </p:cNvSpPr>
          <p:nvPr/>
        </p:nvSpPr>
        <p:spPr bwMode="auto">
          <a:xfrm>
            <a:off x="3902075" y="3905250"/>
            <a:ext cx="2289175" cy="23971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8" name="矩形 68"/>
          <p:cNvSpPr>
            <a:spLocks noChangeArrowheads="1"/>
          </p:cNvSpPr>
          <p:nvPr/>
        </p:nvSpPr>
        <p:spPr bwMode="auto">
          <a:xfrm>
            <a:off x="6191250" y="3905250"/>
            <a:ext cx="901700" cy="239713"/>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9" name="矩形 69"/>
          <p:cNvSpPr>
            <a:spLocks noChangeArrowheads="1"/>
          </p:cNvSpPr>
          <p:nvPr/>
        </p:nvSpPr>
        <p:spPr bwMode="auto">
          <a:xfrm>
            <a:off x="7092950" y="3905250"/>
            <a:ext cx="2559050" cy="2397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20" name="矩形 72"/>
          <p:cNvSpPr>
            <a:spLocks noChangeArrowheads="1"/>
          </p:cNvSpPr>
          <p:nvPr/>
        </p:nvSpPr>
        <p:spPr bwMode="auto">
          <a:xfrm>
            <a:off x="2052638" y="4776788"/>
            <a:ext cx="5038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7421" name="矩形 73"/>
          <p:cNvSpPr>
            <a:spLocks noChangeArrowheads="1"/>
          </p:cNvSpPr>
          <p:nvPr/>
        </p:nvSpPr>
        <p:spPr bwMode="auto">
          <a:xfrm>
            <a:off x="3133725" y="4433888"/>
            <a:ext cx="2878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7422" name="Group 14"/>
          <p:cNvGrpSpPr>
            <a:grpSpLocks/>
          </p:cNvGrpSpPr>
          <p:nvPr/>
        </p:nvGrpSpPr>
        <p:grpSpPr bwMode="auto">
          <a:xfrm>
            <a:off x="-400050" y="1795463"/>
            <a:ext cx="1698625" cy="1846262"/>
            <a:chOff x="0" y="0"/>
            <a:chExt cx="1528792" cy="1661698"/>
          </a:xfrm>
        </p:grpSpPr>
        <p:sp>
          <p:nvSpPr>
            <p:cNvPr id="17443" name="矩形 74"/>
            <p:cNvSpPr>
              <a:spLocks noChangeArrowheads="1"/>
            </p:cNvSpPr>
            <p:nvPr/>
          </p:nvSpPr>
          <p:spPr bwMode="auto">
            <a:xfrm>
              <a:off x="145735" y="361487"/>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4" name="矩形 75"/>
            <p:cNvSpPr>
              <a:spLocks noChangeArrowheads="1"/>
            </p:cNvSpPr>
            <p:nvPr/>
          </p:nvSpPr>
          <p:spPr bwMode="auto">
            <a:xfrm>
              <a:off x="0" y="655820"/>
              <a:ext cx="1528792" cy="100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5" name="矩形 91"/>
            <p:cNvSpPr>
              <a:spLocks noChangeArrowheads="1"/>
            </p:cNvSpPr>
            <p:nvPr/>
          </p:nvSpPr>
          <p:spPr bwMode="auto">
            <a:xfrm>
              <a:off x="304329" y="0"/>
              <a:ext cx="920134"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22%</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3" name="Group 18"/>
          <p:cNvGrpSpPr>
            <a:grpSpLocks/>
          </p:cNvGrpSpPr>
          <p:nvPr/>
        </p:nvGrpSpPr>
        <p:grpSpPr bwMode="auto">
          <a:xfrm>
            <a:off x="1006475" y="265113"/>
            <a:ext cx="1698625" cy="1820862"/>
            <a:chOff x="0" y="0"/>
            <a:chExt cx="1528792" cy="1638372"/>
          </a:xfrm>
        </p:grpSpPr>
        <p:sp>
          <p:nvSpPr>
            <p:cNvPr id="17440" name="矩形 77"/>
            <p:cNvSpPr>
              <a:spLocks noChangeArrowheads="1"/>
            </p:cNvSpPr>
            <p:nvPr/>
          </p:nvSpPr>
          <p:spPr bwMode="auto">
            <a:xfrm>
              <a:off x="145735" y="338530"/>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1" name="矩形 78"/>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2" name="矩形 92"/>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6%</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4" name="Group 22"/>
          <p:cNvGrpSpPr>
            <a:grpSpLocks/>
          </p:cNvGrpSpPr>
          <p:nvPr/>
        </p:nvGrpSpPr>
        <p:grpSpPr bwMode="auto">
          <a:xfrm>
            <a:off x="2259013" y="1920875"/>
            <a:ext cx="1698625" cy="1846263"/>
            <a:chOff x="0" y="0"/>
            <a:chExt cx="1528792" cy="1660625"/>
          </a:xfrm>
        </p:grpSpPr>
        <p:sp>
          <p:nvSpPr>
            <p:cNvPr id="17437" name="矩形 94"/>
            <p:cNvSpPr>
              <a:spLocks noChangeArrowheads="1"/>
            </p:cNvSpPr>
            <p:nvPr/>
          </p:nvSpPr>
          <p:spPr bwMode="auto">
            <a:xfrm>
              <a:off x="145735" y="362682"/>
              <a:ext cx="1237321" cy="26701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8" name="矩形 95"/>
            <p:cNvSpPr>
              <a:spLocks noChangeArrowheads="1"/>
            </p:cNvSpPr>
            <p:nvPr/>
          </p:nvSpPr>
          <p:spPr bwMode="auto">
            <a:xfrm>
              <a:off x="0" y="655397"/>
              <a:ext cx="1528792" cy="100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9" name="矩形 96"/>
            <p:cNvSpPr>
              <a:spLocks noChangeArrowheads="1"/>
            </p:cNvSpPr>
            <p:nvPr/>
          </p:nvSpPr>
          <p:spPr bwMode="auto">
            <a:xfrm>
              <a:off x="304329" y="0"/>
              <a:ext cx="920133" cy="39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10%</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5" name="Group 26"/>
          <p:cNvGrpSpPr>
            <a:grpSpLocks/>
          </p:cNvGrpSpPr>
          <p:nvPr/>
        </p:nvGrpSpPr>
        <p:grpSpPr bwMode="auto">
          <a:xfrm>
            <a:off x="7523163" y="866775"/>
            <a:ext cx="1698625" cy="1819275"/>
            <a:chOff x="0" y="0"/>
            <a:chExt cx="1528792" cy="1638372"/>
          </a:xfrm>
        </p:grpSpPr>
        <p:sp>
          <p:nvSpPr>
            <p:cNvPr id="17434" name="矩形 98"/>
            <p:cNvSpPr>
              <a:spLocks noChangeArrowheads="1"/>
            </p:cNvSpPr>
            <p:nvPr/>
          </p:nvSpPr>
          <p:spPr bwMode="auto">
            <a:xfrm>
              <a:off x="145735" y="338826"/>
              <a:ext cx="1237321" cy="26734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5" name="矩形 99"/>
            <p:cNvSpPr>
              <a:spLocks noChangeArrowheads="1"/>
            </p:cNvSpPr>
            <p:nvPr/>
          </p:nvSpPr>
          <p:spPr bwMode="auto">
            <a:xfrm>
              <a:off x="0" y="631903"/>
              <a:ext cx="1528792" cy="10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6" name="矩形 100"/>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31%</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6" name="Group 30"/>
          <p:cNvGrpSpPr>
            <a:grpSpLocks/>
          </p:cNvGrpSpPr>
          <p:nvPr/>
        </p:nvGrpSpPr>
        <p:grpSpPr bwMode="auto">
          <a:xfrm>
            <a:off x="4189413" y="463550"/>
            <a:ext cx="1698625" cy="1820863"/>
            <a:chOff x="0" y="0"/>
            <a:chExt cx="1528792" cy="1638372"/>
          </a:xfrm>
        </p:grpSpPr>
        <p:sp>
          <p:nvSpPr>
            <p:cNvPr id="17431" name="矩形 106"/>
            <p:cNvSpPr>
              <a:spLocks noChangeArrowheads="1"/>
            </p:cNvSpPr>
            <p:nvPr/>
          </p:nvSpPr>
          <p:spPr bwMode="auto">
            <a:xfrm>
              <a:off x="145735" y="338531"/>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2" name="矩形 107"/>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3" name="矩形 108"/>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23%</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7" name="Group 34"/>
          <p:cNvGrpSpPr>
            <a:grpSpLocks/>
          </p:cNvGrpSpPr>
          <p:nvPr/>
        </p:nvGrpSpPr>
        <p:grpSpPr bwMode="auto">
          <a:xfrm>
            <a:off x="5792788" y="1806575"/>
            <a:ext cx="1698625" cy="1846263"/>
            <a:chOff x="0" y="0"/>
            <a:chExt cx="1528792" cy="1661698"/>
          </a:xfrm>
        </p:grpSpPr>
        <p:sp>
          <p:nvSpPr>
            <p:cNvPr id="17428" name="矩形 110"/>
            <p:cNvSpPr>
              <a:spLocks noChangeArrowheads="1"/>
            </p:cNvSpPr>
            <p:nvPr/>
          </p:nvSpPr>
          <p:spPr bwMode="auto">
            <a:xfrm>
              <a:off x="145735" y="361488"/>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29" name="矩形 111"/>
            <p:cNvSpPr>
              <a:spLocks noChangeArrowheads="1"/>
            </p:cNvSpPr>
            <p:nvPr/>
          </p:nvSpPr>
          <p:spPr bwMode="auto">
            <a:xfrm>
              <a:off x="0" y="655821"/>
              <a:ext cx="1528792" cy="10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0" name="矩形 112"/>
            <p:cNvSpPr>
              <a:spLocks noChangeArrowheads="1"/>
            </p:cNvSpPr>
            <p:nvPr/>
          </p:nvSpPr>
          <p:spPr bwMode="auto">
            <a:xfrm>
              <a:off x="304329" y="0"/>
              <a:ext cx="920133"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9%</a:t>
              </a:r>
              <a:endParaRPr lang="zh-CN" altLang="en-US" sz="2222">
                <a:solidFill>
                  <a:srgbClr val="004D6C"/>
                </a:solidFill>
                <a:latin typeface="Impact" panose="020B0806030902050204" pitchFamily="34" charset="0"/>
                <a:sym typeface="Impact" panose="020B0806030902050204" pitchFamily="34" charset="0"/>
              </a:endParaRPr>
            </a:p>
          </p:txBody>
        </p:sp>
      </p:gr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0" y="0"/>
            <a:ext cx="9144000" cy="2539999"/>
            <a:chOff x="0" y="0"/>
            <a:chExt cx="9144000" cy="2286000"/>
          </a:xfrm>
        </p:grpSpPr>
        <p:sp>
          <p:nvSpPr>
            <p:cNvPr id="18457" name="矩形 3"/>
            <p:cNvSpPr>
              <a:spLocks noChangeArrowheads="1"/>
            </p:cNvSpPr>
            <p:nvPr/>
          </p:nvSpPr>
          <p:spPr bwMode="auto">
            <a:xfrm flipH="1">
              <a:off x="0" y="0"/>
              <a:ext cx="9144000" cy="2286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8" name="等腰三角形 51"/>
            <p:cNvSpPr>
              <a:spLocks noChangeArrowheads="1"/>
            </p:cNvSpPr>
            <p:nvPr/>
          </p:nvSpPr>
          <p:spPr bwMode="auto">
            <a:xfrm flipV="1">
              <a:off x="0" y="5715"/>
              <a:ext cx="9144000" cy="2280285"/>
            </a:xfrm>
            <a:prstGeom prst="triangle">
              <a:avLst>
                <a:gd name="adj" fmla="val 50000"/>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8435" name="Group 5"/>
          <p:cNvGrpSpPr>
            <a:grpSpLocks/>
          </p:cNvGrpSpPr>
          <p:nvPr/>
        </p:nvGrpSpPr>
        <p:grpSpPr bwMode="auto">
          <a:xfrm>
            <a:off x="538163" y="1512888"/>
            <a:ext cx="2000250" cy="2000250"/>
            <a:chOff x="0" y="0"/>
            <a:chExt cx="1800000" cy="1800000"/>
          </a:xfrm>
        </p:grpSpPr>
        <p:sp>
          <p:nvSpPr>
            <p:cNvPr id="18455" name="椭圆 32"/>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6" name="文本框 2"/>
            <p:cNvSpPr>
              <a:spLocks noChangeArrowheads="1"/>
            </p:cNvSpPr>
            <p:nvPr/>
          </p:nvSpPr>
          <p:spPr bwMode="auto">
            <a:xfrm>
              <a:off x="354286" y="545714"/>
              <a:ext cx="1071429"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85%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6" name="Group 9"/>
          <p:cNvGrpSpPr>
            <a:grpSpLocks/>
          </p:cNvGrpSpPr>
          <p:nvPr/>
        </p:nvGrpSpPr>
        <p:grpSpPr bwMode="auto">
          <a:xfrm>
            <a:off x="3571875" y="1512888"/>
            <a:ext cx="2000250" cy="2000250"/>
            <a:chOff x="0" y="0"/>
            <a:chExt cx="1800000" cy="1800000"/>
          </a:xfrm>
        </p:grpSpPr>
        <p:sp>
          <p:nvSpPr>
            <p:cNvPr id="18453" name="椭圆 35"/>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4" name="文本框 37"/>
            <p:cNvSpPr>
              <a:spLocks noChangeArrowheads="1"/>
            </p:cNvSpPr>
            <p:nvPr/>
          </p:nvSpPr>
          <p:spPr bwMode="auto">
            <a:xfrm>
              <a:off x="354286" y="545714"/>
              <a:ext cx="1054286"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25%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7" name="Group 13"/>
          <p:cNvGrpSpPr>
            <a:grpSpLocks/>
          </p:cNvGrpSpPr>
          <p:nvPr/>
        </p:nvGrpSpPr>
        <p:grpSpPr bwMode="auto">
          <a:xfrm>
            <a:off x="6591300" y="1512888"/>
            <a:ext cx="2000250" cy="2000250"/>
            <a:chOff x="0" y="0"/>
            <a:chExt cx="1800000" cy="1800000"/>
          </a:xfrm>
        </p:grpSpPr>
        <p:sp>
          <p:nvSpPr>
            <p:cNvPr id="18451" name="椭圆 39"/>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2" name="文本框 41"/>
            <p:cNvSpPr>
              <a:spLocks noChangeArrowheads="1"/>
            </p:cNvSpPr>
            <p:nvPr/>
          </p:nvSpPr>
          <p:spPr bwMode="auto">
            <a:xfrm>
              <a:off x="354286" y="545714"/>
              <a:ext cx="1072858"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50%</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8" name="Group 17"/>
          <p:cNvGrpSpPr>
            <a:grpSpLocks/>
          </p:cNvGrpSpPr>
          <p:nvPr/>
        </p:nvGrpSpPr>
        <p:grpSpPr bwMode="auto">
          <a:xfrm>
            <a:off x="3138488" y="0"/>
            <a:ext cx="2867025" cy="660400"/>
            <a:chOff x="0" y="-1"/>
            <a:chExt cx="2580339" cy="594269"/>
          </a:xfrm>
        </p:grpSpPr>
        <p:sp>
          <p:nvSpPr>
            <p:cNvPr id="18448" name="矩形 42"/>
            <p:cNvSpPr>
              <a:spLocks noChangeArrowheads="1"/>
            </p:cNvSpPr>
            <p:nvPr/>
          </p:nvSpPr>
          <p:spPr bwMode="auto">
            <a:xfrm rot="-5400000">
              <a:off x="1229457" y="-1229458"/>
              <a:ext cx="121426" cy="25803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49" name="矩形 43"/>
            <p:cNvSpPr>
              <a:spLocks noChangeArrowheads="1"/>
            </p:cNvSpPr>
            <p:nvPr/>
          </p:nvSpPr>
          <p:spPr bwMode="auto">
            <a:xfrm>
              <a:off x="0" y="125710"/>
              <a:ext cx="2580339" cy="468558"/>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0" name="矩形 5"/>
            <p:cNvSpPr>
              <a:spLocks noChangeArrowheads="1"/>
            </p:cNvSpPr>
            <p:nvPr/>
          </p:nvSpPr>
          <p:spPr bwMode="auto">
            <a:xfrm>
              <a:off x="226416" y="157334"/>
              <a:ext cx="2127504" cy="36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39" name="Group 21"/>
          <p:cNvGrpSpPr>
            <a:grpSpLocks/>
          </p:cNvGrpSpPr>
          <p:nvPr/>
        </p:nvGrpSpPr>
        <p:grpSpPr bwMode="auto">
          <a:xfrm>
            <a:off x="188913" y="3613150"/>
            <a:ext cx="2689225" cy="1535113"/>
            <a:chOff x="0" y="0"/>
            <a:chExt cx="2420994" cy="1380731"/>
          </a:xfrm>
        </p:grpSpPr>
        <p:sp>
          <p:nvSpPr>
            <p:cNvPr id="18446" name="矩形 7"/>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7" name="矩形 4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0" name="Group 24"/>
          <p:cNvGrpSpPr>
            <a:grpSpLocks/>
          </p:cNvGrpSpPr>
          <p:nvPr/>
        </p:nvGrpSpPr>
        <p:grpSpPr bwMode="auto">
          <a:xfrm>
            <a:off x="3227388" y="3613150"/>
            <a:ext cx="2690812" cy="1535113"/>
            <a:chOff x="0" y="0"/>
            <a:chExt cx="2420994" cy="1380731"/>
          </a:xfrm>
        </p:grpSpPr>
        <p:sp>
          <p:nvSpPr>
            <p:cNvPr id="18444" name="矩形 30"/>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5" name="矩形 31"/>
            <p:cNvSpPr>
              <a:spLocks noChangeArrowheads="1"/>
            </p:cNvSpPr>
            <p:nvPr/>
          </p:nvSpPr>
          <p:spPr bwMode="auto">
            <a:xfrm>
              <a:off x="268523" y="0"/>
              <a:ext cx="1883947"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1" name="Group 27"/>
          <p:cNvGrpSpPr>
            <a:grpSpLocks/>
          </p:cNvGrpSpPr>
          <p:nvPr/>
        </p:nvGrpSpPr>
        <p:grpSpPr bwMode="auto">
          <a:xfrm>
            <a:off x="6248400" y="3613150"/>
            <a:ext cx="2689225" cy="1535113"/>
            <a:chOff x="0" y="0"/>
            <a:chExt cx="2420994" cy="1380731"/>
          </a:xfrm>
        </p:grpSpPr>
        <p:sp>
          <p:nvSpPr>
            <p:cNvPr id="18442" name="矩形 53"/>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3" name="矩形 5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5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6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946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220663" y="4383088"/>
            <a:ext cx="306387" cy="357187"/>
            <a:chOff x="0" y="0"/>
            <a:chExt cx="276225" cy="320421"/>
          </a:xfrm>
        </p:grpSpPr>
        <p:sp>
          <p:nvSpPr>
            <p:cNvPr id="1949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92" name="等腰三角形 76"/>
            <p:cNvSpPr>
              <a:spLocks noChangeArrowheads="1"/>
            </p:cNvSpPr>
            <p:nvPr/>
          </p:nvSpPr>
          <p:spPr bwMode="auto">
            <a:xfrm rot="5400000">
              <a:off x="-11033" y="87934"/>
              <a:ext cx="166619"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9463" name="Group 9"/>
          <p:cNvGrpSpPr>
            <a:grpSpLocks/>
          </p:cNvGrpSpPr>
          <p:nvPr/>
        </p:nvGrpSpPr>
        <p:grpSpPr bwMode="auto">
          <a:xfrm>
            <a:off x="696913" y="652463"/>
            <a:ext cx="5832475" cy="1016000"/>
            <a:chOff x="0" y="0"/>
            <a:chExt cx="5250472" cy="913508"/>
          </a:xfrm>
        </p:grpSpPr>
        <p:sp>
          <p:nvSpPr>
            <p:cNvPr id="19485"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6"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7"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8"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9"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90"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4" name="Group 16"/>
          <p:cNvGrpSpPr>
            <a:grpSpLocks/>
          </p:cNvGrpSpPr>
          <p:nvPr/>
        </p:nvGrpSpPr>
        <p:grpSpPr bwMode="auto">
          <a:xfrm>
            <a:off x="696913" y="1787525"/>
            <a:ext cx="5832475" cy="1014413"/>
            <a:chOff x="0" y="0"/>
            <a:chExt cx="5250472" cy="915081"/>
          </a:xfrm>
        </p:grpSpPr>
        <p:sp>
          <p:nvSpPr>
            <p:cNvPr id="19479" name="矩形 67"/>
            <p:cNvSpPr>
              <a:spLocks noChangeArrowheads="1"/>
            </p:cNvSpPr>
            <p:nvPr/>
          </p:nvSpPr>
          <p:spPr bwMode="auto">
            <a:xfrm>
              <a:off x="0" y="42962"/>
              <a:ext cx="5250472" cy="836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0" name="直角三角形 68"/>
            <p:cNvSpPr>
              <a:spLocks noChangeArrowheads="1"/>
            </p:cNvSpPr>
            <p:nvPr/>
          </p:nvSpPr>
          <p:spPr bwMode="auto">
            <a:xfrm>
              <a:off x="0" y="42962"/>
              <a:ext cx="834588" cy="83631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1" name="直角三角形 69"/>
            <p:cNvSpPr>
              <a:spLocks noChangeArrowheads="1"/>
            </p:cNvSpPr>
            <p:nvPr/>
          </p:nvSpPr>
          <p:spPr bwMode="auto">
            <a:xfrm flipV="1">
              <a:off x="0" y="42962"/>
              <a:ext cx="834588" cy="83631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2" name="文本框 70"/>
            <p:cNvSpPr>
              <a:spLocks noChangeArrowheads="1"/>
            </p:cNvSpPr>
            <p:nvPr/>
          </p:nvSpPr>
          <p:spPr bwMode="auto">
            <a:xfrm>
              <a:off x="160656" y="0"/>
              <a:ext cx="513950"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3" name="矩形 71"/>
            <p:cNvSpPr>
              <a:spLocks noChangeArrowheads="1"/>
            </p:cNvSpPr>
            <p:nvPr/>
          </p:nvSpPr>
          <p:spPr bwMode="auto">
            <a:xfrm>
              <a:off x="834588" y="140341"/>
              <a:ext cx="2700978" cy="3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84" name="矩形 72"/>
            <p:cNvSpPr>
              <a:spLocks noChangeArrowheads="1"/>
            </p:cNvSpPr>
            <p:nvPr/>
          </p:nvSpPr>
          <p:spPr bwMode="auto">
            <a:xfrm>
              <a:off x="840304" y="458256"/>
              <a:ext cx="2402298" cy="29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5" name="Group 23"/>
          <p:cNvGrpSpPr>
            <a:grpSpLocks/>
          </p:cNvGrpSpPr>
          <p:nvPr/>
        </p:nvGrpSpPr>
        <p:grpSpPr bwMode="auto">
          <a:xfrm>
            <a:off x="696913" y="4052888"/>
            <a:ext cx="5832475" cy="1016000"/>
            <a:chOff x="0" y="0"/>
            <a:chExt cx="5250472" cy="913508"/>
          </a:xfrm>
        </p:grpSpPr>
        <p:sp>
          <p:nvSpPr>
            <p:cNvPr id="19473" name="矩形 46"/>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4" name="直角三角形 47"/>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5" name="直角三角形 48"/>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6" name="文本框 49"/>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7" name="矩形 50"/>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9478" name="矩形 51"/>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6" name="Group 30"/>
          <p:cNvGrpSpPr>
            <a:grpSpLocks/>
          </p:cNvGrpSpPr>
          <p:nvPr/>
        </p:nvGrpSpPr>
        <p:grpSpPr bwMode="auto">
          <a:xfrm>
            <a:off x="696913" y="2919413"/>
            <a:ext cx="5832475" cy="1016000"/>
            <a:chOff x="0" y="0"/>
            <a:chExt cx="5250472" cy="913508"/>
          </a:xfrm>
        </p:grpSpPr>
        <p:sp>
          <p:nvSpPr>
            <p:cNvPr id="19467" name="矩形 62"/>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8" name="直角三角形 63"/>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9" name="直角三角形 65"/>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0" name="文本框 66"/>
            <p:cNvSpPr>
              <a:spLocks noChangeArrowheads="1"/>
            </p:cNvSpPr>
            <p:nvPr/>
          </p:nvSpPr>
          <p:spPr bwMode="auto">
            <a:xfrm>
              <a:off x="150557" y="0"/>
              <a:ext cx="534151"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1" name="矩形 73"/>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72" name="矩形 77"/>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41350" y="711200"/>
            <a:ext cx="7624763" cy="4608513"/>
            <a:chOff x="0" y="0"/>
            <a:chExt cx="4531" cy="2740"/>
          </a:xfrm>
        </p:grpSpPr>
        <p:sp>
          <p:nvSpPr>
            <p:cNvPr id="20512" name="Freeform 191"/>
            <p:cNvSpPr>
              <a:spLocks noChangeArrowheads="1"/>
            </p:cNvSpPr>
            <p:nvPr/>
          </p:nvSpPr>
          <p:spPr bwMode="auto">
            <a:xfrm>
              <a:off x="982" y="26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3" name="Freeform 192"/>
            <p:cNvSpPr>
              <a:spLocks noChangeArrowheads="1"/>
            </p:cNvSpPr>
            <p:nvPr/>
          </p:nvSpPr>
          <p:spPr bwMode="auto">
            <a:xfrm>
              <a:off x="804" y="108"/>
              <a:ext cx="110" cy="71"/>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4" name="Freeform 193"/>
            <p:cNvSpPr>
              <a:spLocks noChangeArrowheads="1"/>
            </p:cNvSpPr>
            <p:nvPr/>
          </p:nvSpPr>
          <p:spPr bwMode="auto">
            <a:xfrm>
              <a:off x="434" y="12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5" name="Freeform 194"/>
            <p:cNvSpPr>
              <a:spLocks noChangeArrowheads="1"/>
            </p:cNvSpPr>
            <p:nvPr/>
          </p:nvSpPr>
          <p:spPr bwMode="auto">
            <a:xfrm>
              <a:off x="522" y="84"/>
              <a:ext cx="123"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6" name="Freeform 195"/>
            <p:cNvSpPr>
              <a:spLocks noChangeArrowheads="1"/>
            </p:cNvSpPr>
            <p:nvPr/>
          </p:nvSpPr>
          <p:spPr bwMode="auto">
            <a:xfrm>
              <a:off x="550" y="248"/>
              <a:ext cx="46" cy="45"/>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7" name="Freeform 196"/>
            <p:cNvSpPr>
              <a:spLocks noChangeArrowheads="1"/>
            </p:cNvSpPr>
            <p:nvPr/>
          </p:nvSpPr>
          <p:spPr bwMode="auto">
            <a:xfrm>
              <a:off x="2024" y="908"/>
              <a:ext cx="31"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8" name="Freeform 197"/>
            <p:cNvSpPr>
              <a:spLocks noChangeArrowheads="1"/>
            </p:cNvSpPr>
            <p:nvPr/>
          </p:nvSpPr>
          <p:spPr bwMode="auto">
            <a:xfrm>
              <a:off x="504" y="10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9" name="Freeform 198"/>
            <p:cNvSpPr>
              <a:spLocks noChangeArrowheads="1"/>
            </p:cNvSpPr>
            <p:nvPr/>
          </p:nvSpPr>
          <p:spPr bwMode="auto">
            <a:xfrm>
              <a:off x="1490" y="1448"/>
              <a:ext cx="87"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0" name="Freeform 199"/>
            <p:cNvSpPr>
              <a:spLocks noChangeArrowheads="1"/>
            </p:cNvSpPr>
            <p:nvPr/>
          </p:nvSpPr>
          <p:spPr bwMode="auto">
            <a:xfrm>
              <a:off x="1004" y="125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1" name="Freeform 200"/>
            <p:cNvSpPr>
              <a:spLocks noChangeArrowheads="1"/>
            </p:cNvSpPr>
            <p:nvPr/>
          </p:nvSpPr>
          <p:spPr bwMode="auto">
            <a:xfrm>
              <a:off x="1482" y="166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2" name="Freeform 201"/>
            <p:cNvSpPr>
              <a:spLocks noChangeArrowheads="1"/>
            </p:cNvSpPr>
            <p:nvPr/>
          </p:nvSpPr>
          <p:spPr bwMode="auto">
            <a:xfrm>
              <a:off x="1344" y="141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3" name="Freeform 202"/>
            <p:cNvSpPr>
              <a:spLocks noChangeArrowheads="1"/>
            </p:cNvSpPr>
            <p:nvPr/>
          </p:nvSpPr>
          <p:spPr bwMode="auto">
            <a:xfrm>
              <a:off x="1394" y="137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4" name="Freeform 203"/>
            <p:cNvSpPr>
              <a:spLocks noChangeArrowheads="1"/>
            </p:cNvSpPr>
            <p:nvPr/>
          </p:nvSpPr>
          <p:spPr bwMode="auto">
            <a:xfrm>
              <a:off x="1520" y="1438"/>
              <a:ext cx="91"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5" name="Freeform 204"/>
            <p:cNvSpPr>
              <a:spLocks noChangeArrowheads="1"/>
            </p:cNvSpPr>
            <p:nvPr/>
          </p:nvSpPr>
          <p:spPr bwMode="auto">
            <a:xfrm>
              <a:off x="1470" y="147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6" name="Freeform 205"/>
            <p:cNvSpPr>
              <a:spLocks noChangeArrowheads="1"/>
            </p:cNvSpPr>
            <p:nvPr/>
          </p:nvSpPr>
          <p:spPr bwMode="auto">
            <a:xfrm>
              <a:off x="1340" y="1364"/>
              <a:ext cx="71"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7" name="Freeform 206"/>
            <p:cNvSpPr>
              <a:spLocks noChangeArrowheads="1"/>
            </p:cNvSpPr>
            <p:nvPr/>
          </p:nvSpPr>
          <p:spPr bwMode="auto">
            <a:xfrm>
              <a:off x="1238" y="134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8" name="Freeform 207"/>
            <p:cNvSpPr>
              <a:spLocks noChangeArrowheads="1"/>
            </p:cNvSpPr>
            <p:nvPr/>
          </p:nvSpPr>
          <p:spPr bwMode="auto">
            <a:xfrm>
              <a:off x="1080" y="126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9" name="Freeform 208"/>
            <p:cNvSpPr>
              <a:spLocks noChangeArrowheads="1"/>
            </p:cNvSpPr>
            <p:nvPr/>
          </p:nvSpPr>
          <p:spPr bwMode="auto">
            <a:xfrm>
              <a:off x="992" y="1220"/>
              <a:ext cx="195"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0" name="Freeform 209"/>
            <p:cNvSpPr>
              <a:spLocks noChangeArrowheads="1"/>
            </p:cNvSpPr>
            <p:nvPr/>
          </p:nvSpPr>
          <p:spPr bwMode="auto">
            <a:xfrm>
              <a:off x="1784" y="109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1" name="Freeform 210"/>
            <p:cNvSpPr>
              <a:spLocks noChangeArrowheads="1"/>
            </p:cNvSpPr>
            <p:nvPr/>
          </p:nvSpPr>
          <p:spPr bwMode="auto">
            <a:xfrm>
              <a:off x="1350" y="980"/>
              <a:ext cx="420" cy="175"/>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2" name="Freeform 211"/>
            <p:cNvSpPr>
              <a:spLocks noChangeArrowheads="1"/>
            </p:cNvSpPr>
            <p:nvPr/>
          </p:nvSpPr>
          <p:spPr bwMode="auto">
            <a:xfrm>
              <a:off x="1158" y="92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3" name="Freeform 212"/>
            <p:cNvSpPr>
              <a:spLocks noChangeArrowheads="1"/>
            </p:cNvSpPr>
            <p:nvPr/>
          </p:nvSpPr>
          <p:spPr bwMode="auto">
            <a:xfrm>
              <a:off x="1516" y="1554"/>
              <a:ext cx="68" cy="57"/>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4" name="Freeform 213"/>
            <p:cNvSpPr>
              <a:spLocks noChangeArrowheads="1"/>
            </p:cNvSpPr>
            <p:nvPr/>
          </p:nvSpPr>
          <p:spPr bwMode="auto">
            <a:xfrm>
              <a:off x="1870" y="128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5" name="Freeform 214"/>
            <p:cNvSpPr>
              <a:spLocks noChangeArrowheads="1"/>
            </p:cNvSpPr>
            <p:nvPr/>
          </p:nvSpPr>
          <p:spPr bwMode="auto">
            <a:xfrm>
              <a:off x="1882" y="115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6" name="Freeform 215"/>
            <p:cNvSpPr>
              <a:spLocks noChangeArrowheads="1"/>
            </p:cNvSpPr>
            <p:nvPr/>
          </p:nvSpPr>
          <p:spPr bwMode="auto">
            <a:xfrm>
              <a:off x="1902" y="1274"/>
              <a:ext cx="25"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7" name="Freeform 216"/>
            <p:cNvSpPr>
              <a:spLocks noChangeArrowheads="1"/>
            </p:cNvSpPr>
            <p:nvPr/>
          </p:nvSpPr>
          <p:spPr bwMode="auto">
            <a:xfrm>
              <a:off x="2000" y="108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8" name="Freeform 217"/>
            <p:cNvSpPr>
              <a:spLocks noChangeArrowheads="1"/>
            </p:cNvSpPr>
            <p:nvPr/>
          </p:nvSpPr>
          <p:spPr bwMode="auto">
            <a:xfrm>
              <a:off x="1160" y="1254"/>
              <a:ext cx="79"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9" name="Freeform 218"/>
            <p:cNvSpPr>
              <a:spLocks noChangeArrowheads="1"/>
            </p:cNvSpPr>
            <p:nvPr/>
          </p:nvSpPr>
          <p:spPr bwMode="auto">
            <a:xfrm>
              <a:off x="1160" y="1254"/>
              <a:ext cx="79"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0" name="Freeform 219"/>
            <p:cNvSpPr>
              <a:spLocks noChangeArrowheads="1"/>
            </p:cNvSpPr>
            <p:nvPr/>
          </p:nvSpPr>
          <p:spPr bwMode="auto">
            <a:xfrm>
              <a:off x="308" y="410"/>
              <a:ext cx="337"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1" name="Freeform 220"/>
            <p:cNvSpPr>
              <a:spLocks noChangeArrowheads="1"/>
            </p:cNvSpPr>
            <p:nvPr/>
          </p:nvSpPr>
          <p:spPr bwMode="auto">
            <a:xfrm>
              <a:off x="122" y="110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2" name="Freeform 221"/>
            <p:cNvSpPr>
              <a:spLocks noChangeArrowheads="1"/>
            </p:cNvSpPr>
            <p:nvPr/>
          </p:nvSpPr>
          <p:spPr bwMode="auto">
            <a:xfrm>
              <a:off x="322" y="1070"/>
              <a:ext cx="157" cy="145"/>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3" name="Freeform 222"/>
            <p:cNvSpPr>
              <a:spLocks noChangeArrowheads="1"/>
            </p:cNvSpPr>
            <p:nvPr/>
          </p:nvSpPr>
          <p:spPr bwMode="auto">
            <a:xfrm>
              <a:off x="396" y="120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4" name="Freeform 223"/>
            <p:cNvSpPr>
              <a:spLocks noChangeArrowheads="1"/>
            </p:cNvSpPr>
            <p:nvPr/>
          </p:nvSpPr>
          <p:spPr bwMode="auto">
            <a:xfrm>
              <a:off x="346" y="115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5" name="Freeform 224"/>
            <p:cNvSpPr>
              <a:spLocks noChangeArrowheads="1"/>
            </p:cNvSpPr>
            <p:nvPr/>
          </p:nvSpPr>
          <p:spPr bwMode="auto">
            <a:xfrm>
              <a:off x="350" y="1122"/>
              <a:ext cx="18" cy="27"/>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6" name="Freeform 225"/>
            <p:cNvSpPr>
              <a:spLocks noChangeArrowheads="1"/>
            </p:cNvSpPr>
            <p:nvPr/>
          </p:nvSpPr>
          <p:spPr bwMode="auto">
            <a:xfrm>
              <a:off x="360" y="101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7" name="Freeform 226"/>
            <p:cNvSpPr>
              <a:spLocks noChangeArrowheads="1"/>
            </p:cNvSpPr>
            <p:nvPr/>
          </p:nvSpPr>
          <p:spPr bwMode="auto">
            <a:xfrm>
              <a:off x="316" y="105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8" name="Freeform 227"/>
            <p:cNvSpPr>
              <a:spLocks noChangeArrowheads="1"/>
            </p:cNvSpPr>
            <p:nvPr/>
          </p:nvSpPr>
          <p:spPr bwMode="auto">
            <a:xfrm>
              <a:off x="184" y="97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9" name="Freeform 228"/>
            <p:cNvSpPr>
              <a:spLocks noChangeArrowheads="1"/>
            </p:cNvSpPr>
            <p:nvPr/>
          </p:nvSpPr>
          <p:spPr bwMode="auto">
            <a:xfrm>
              <a:off x="120" y="1136"/>
              <a:ext cx="41"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0" name="Freeform 229"/>
            <p:cNvSpPr>
              <a:spLocks noChangeArrowheads="1"/>
            </p:cNvSpPr>
            <p:nvPr/>
          </p:nvSpPr>
          <p:spPr bwMode="auto">
            <a:xfrm>
              <a:off x="310" y="88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1" name="Freeform 230"/>
            <p:cNvSpPr>
              <a:spLocks noChangeArrowheads="1"/>
            </p:cNvSpPr>
            <p:nvPr/>
          </p:nvSpPr>
          <p:spPr bwMode="auto">
            <a:xfrm>
              <a:off x="286" y="918"/>
              <a:ext cx="46" cy="61"/>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2" name="Freeform 231"/>
            <p:cNvSpPr>
              <a:spLocks noChangeArrowheads="1"/>
            </p:cNvSpPr>
            <p:nvPr/>
          </p:nvSpPr>
          <p:spPr bwMode="auto">
            <a:xfrm>
              <a:off x="278" y="96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3" name="Freeform 232"/>
            <p:cNvSpPr>
              <a:spLocks noChangeArrowheads="1"/>
            </p:cNvSpPr>
            <p:nvPr/>
          </p:nvSpPr>
          <p:spPr bwMode="auto">
            <a:xfrm>
              <a:off x="306" y="99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4" name="Freeform 233"/>
            <p:cNvSpPr>
              <a:spLocks noChangeArrowheads="1"/>
            </p:cNvSpPr>
            <p:nvPr/>
          </p:nvSpPr>
          <p:spPr bwMode="auto">
            <a:xfrm>
              <a:off x="102" y="87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5" name="Freeform 234"/>
            <p:cNvSpPr>
              <a:spLocks noChangeArrowheads="1"/>
            </p:cNvSpPr>
            <p:nvPr/>
          </p:nvSpPr>
          <p:spPr bwMode="auto">
            <a:xfrm>
              <a:off x="162" y="79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6" name="Freeform 235"/>
            <p:cNvSpPr>
              <a:spLocks noChangeArrowheads="1"/>
            </p:cNvSpPr>
            <p:nvPr/>
          </p:nvSpPr>
          <p:spPr bwMode="auto">
            <a:xfrm>
              <a:off x="140" y="876"/>
              <a:ext cx="37"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7" name="Freeform 236"/>
            <p:cNvSpPr>
              <a:spLocks noChangeArrowheads="1"/>
            </p:cNvSpPr>
            <p:nvPr/>
          </p:nvSpPr>
          <p:spPr bwMode="auto">
            <a:xfrm>
              <a:off x="344" y="82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8" name="Freeform 237"/>
            <p:cNvSpPr>
              <a:spLocks noChangeArrowheads="1"/>
            </p:cNvSpPr>
            <p:nvPr/>
          </p:nvSpPr>
          <p:spPr bwMode="auto">
            <a:xfrm>
              <a:off x="394" y="48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9" name="Freeform 238"/>
            <p:cNvSpPr>
              <a:spLocks noChangeArrowheads="1"/>
            </p:cNvSpPr>
            <p:nvPr/>
          </p:nvSpPr>
          <p:spPr bwMode="auto">
            <a:xfrm>
              <a:off x="512" y="458"/>
              <a:ext cx="124" cy="31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0" name="Freeform 239"/>
            <p:cNvSpPr>
              <a:spLocks noChangeArrowheads="1"/>
            </p:cNvSpPr>
            <p:nvPr/>
          </p:nvSpPr>
          <p:spPr bwMode="auto">
            <a:xfrm>
              <a:off x="372" y="896"/>
              <a:ext cx="55"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1" name="Freeform 240"/>
            <p:cNvSpPr>
              <a:spLocks noChangeArrowheads="1"/>
            </p:cNvSpPr>
            <p:nvPr/>
          </p:nvSpPr>
          <p:spPr bwMode="auto">
            <a:xfrm>
              <a:off x="574" y="1138"/>
              <a:ext cx="225" cy="109"/>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2" name="Freeform 241"/>
            <p:cNvSpPr>
              <a:spLocks noChangeArrowheads="1"/>
            </p:cNvSpPr>
            <p:nvPr/>
          </p:nvSpPr>
          <p:spPr bwMode="auto">
            <a:xfrm>
              <a:off x="502" y="106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3" name="Freeform 242"/>
            <p:cNvSpPr>
              <a:spLocks noChangeArrowheads="1"/>
            </p:cNvSpPr>
            <p:nvPr/>
          </p:nvSpPr>
          <p:spPr bwMode="auto">
            <a:xfrm>
              <a:off x="490" y="115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4" name="Freeform 243"/>
            <p:cNvSpPr>
              <a:spLocks noChangeArrowheads="1"/>
            </p:cNvSpPr>
            <p:nvPr/>
          </p:nvSpPr>
          <p:spPr bwMode="auto">
            <a:xfrm>
              <a:off x="482" y="112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5" name="Freeform 244"/>
            <p:cNvSpPr>
              <a:spLocks noChangeArrowheads="1"/>
            </p:cNvSpPr>
            <p:nvPr/>
          </p:nvSpPr>
          <p:spPr bwMode="auto">
            <a:xfrm>
              <a:off x="396" y="104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6" name="Freeform 245"/>
            <p:cNvSpPr>
              <a:spLocks noChangeArrowheads="1"/>
            </p:cNvSpPr>
            <p:nvPr/>
          </p:nvSpPr>
          <p:spPr bwMode="auto">
            <a:xfrm>
              <a:off x="456" y="1014"/>
              <a:ext cx="76" cy="5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7" name="Freeform 246"/>
            <p:cNvSpPr>
              <a:spLocks noChangeArrowheads="1"/>
            </p:cNvSpPr>
            <p:nvPr/>
          </p:nvSpPr>
          <p:spPr bwMode="auto">
            <a:xfrm>
              <a:off x="398" y="97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8" name="Freeform 247"/>
            <p:cNvSpPr>
              <a:spLocks noChangeArrowheads="1"/>
            </p:cNvSpPr>
            <p:nvPr/>
          </p:nvSpPr>
          <p:spPr bwMode="auto">
            <a:xfrm>
              <a:off x="414" y="87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9" name="Freeform 248"/>
            <p:cNvSpPr>
              <a:spLocks noChangeArrowheads="1"/>
            </p:cNvSpPr>
            <p:nvPr/>
          </p:nvSpPr>
          <p:spPr bwMode="auto">
            <a:xfrm>
              <a:off x="512" y="101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0" name="Freeform 249"/>
            <p:cNvSpPr>
              <a:spLocks noChangeArrowheads="1"/>
            </p:cNvSpPr>
            <p:nvPr/>
          </p:nvSpPr>
          <p:spPr bwMode="auto">
            <a:xfrm>
              <a:off x="572" y="1136"/>
              <a:ext cx="42" cy="4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1" name="Freeform 250"/>
            <p:cNvSpPr>
              <a:spLocks noChangeArrowheads="1"/>
            </p:cNvSpPr>
            <p:nvPr/>
          </p:nvSpPr>
          <p:spPr bwMode="auto">
            <a:xfrm>
              <a:off x="678" y="131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2" name="Freeform 251"/>
            <p:cNvSpPr>
              <a:spLocks noChangeArrowheads="1"/>
            </p:cNvSpPr>
            <p:nvPr/>
          </p:nvSpPr>
          <p:spPr bwMode="auto">
            <a:xfrm>
              <a:off x="772" y="151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3" name="Freeform 252"/>
            <p:cNvSpPr>
              <a:spLocks noChangeArrowheads="1"/>
            </p:cNvSpPr>
            <p:nvPr/>
          </p:nvSpPr>
          <p:spPr bwMode="auto">
            <a:xfrm>
              <a:off x="792" y="149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4" name="Freeform 253"/>
            <p:cNvSpPr>
              <a:spLocks noChangeArrowheads="1"/>
            </p:cNvSpPr>
            <p:nvPr/>
          </p:nvSpPr>
          <p:spPr bwMode="auto">
            <a:xfrm>
              <a:off x="898" y="142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5" name="Freeform 254"/>
            <p:cNvSpPr>
              <a:spLocks noChangeArrowheads="1"/>
            </p:cNvSpPr>
            <p:nvPr/>
          </p:nvSpPr>
          <p:spPr bwMode="auto">
            <a:xfrm>
              <a:off x="722" y="121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6" name="Freeform 255"/>
            <p:cNvSpPr>
              <a:spLocks noChangeArrowheads="1"/>
            </p:cNvSpPr>
            <p:nvPr/>
          </p:nvSpPr>
          <p:spPr bwMode="auto">
            <a:xfrm>
              <a:off x="678" y="1284"/>
              <a:ext cx="61" cy="7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7" name="Freeform 256"/>
            <p:cNvSpPr>
              <a:spLocks noChangeArrowheads="1"/>
            </p:cNvSpPr>
            <p:nvPr/>
          </p:nvSpPr>
          <p:spPr bwMode="auto">
            <a:xfrm>
              <a:off x="660" y="129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8" name="Freeform 257"/>
            <p:cNvSpPr>
              <a:spLocks noChangeArrowheads="1"/>
            </p:cNvSpPr>
            <p:nvPr/>
          </p:nvSpPr>
          <p:spPr bwMode="auto">
            <a:xfrm>
              <a:off x="682" y="122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9" name="Freeform 258"/>
            <p:cNvSpPr>
              <a:spLocks noChangeArrowheads="1"/>
            </p:cNvSpPr>
            <p:nvPr/>
          </p:nvSpPr>
          <p:spPr bwMode="auto">
            <a:xfrm>
              <a:off x="786" y="117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0" name="Freeform 259"/>
            <p:cNvSpPr>
              <a:spLocks noChangeArrowheads="1"/>
            </p:cNvSpPr>
            <p:nvPr/>
          </p:nvSpPr>
          <p:spPr bwMode="auto">
            <a:xfrm>
              <a:off x="370" y="1802"/>
              <a:ext cx="28" cy="2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1" name="Freeform 260"/>
            <p:cNvSpPr>
              <a:spLocks noChangeArrowheads="1"/>
            </p:cNvSpPr>
            <p:nvPr/>
          </p:nvSpPr>
          <p:spPr bwMode="auto">
            <a:xfrm>
              <a:off x="114" y="1226"/>
              <a:ext cx="259"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2" name="Freeform 261"/>
            <p:cNvSpPr>
              <a:spLocks noChangeArrowheads="1"/>
            </p:cNvSpPr>
            <p:nvPr/>
          </p:nvSpPr>
          <p:spPr bwMode="auto">
            <a:xfrm>
              <a:off x="6" y="136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3" name="Freeform 262"/>
            <p:cNvSpPr>
              <a:spLocks noChangeArrowheads="1"/>
            </p:cNvSpPr>
            <p:nvPr/>
          </p:nvSpPr>
          <p:spPr bwMode="auto">
            <a:xfrm>
              <a:off x="0" y="1370"/>
              <a:ext cx="158" cy="181"/>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4" name="Freeform 263"/>
            <p:cNvSpPr>
              <a:spLocks noChangeArrowheads="1"/>
            </p:cNvSpPr>
            <p:nvPr/>
          </p:nvSpPr>
          <p:spPr bwMode="auto">
            <a:xfrm>
              <a:off x="14" y="156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5" name="Freeform 264"/>
            <p:cNvSpPr>
              <a:spLocks noChangeArrowheads="1"/>
            </p:cNvSpPr>
            <p:nvPr/>
          </p:nvSpPr>
          <p:spPr bwMode="auto">
            <a:xfrm>
              <a:off x="0" y="152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6" name="Freeform 265"/>
            <p:cNvSpPr>
              <a:spLocks noChangeArrowheads="1"/>
            </p:cNvSpPr>
            <p:nvPr/>
          </p:nvSpPr>
          <p:spPr bwMode="auto">
            <a:xfrm>
              <a:off x="4" y="154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7" name="Freeform 266"/>
            <p:cNvSpPr>
              <a:spLocks noChangeArrowheads="1"/>
            </p:cNvSpPr>
            <p:nvPr/>
          </p:nvSpPr>
          <p:spPr bwMode="auto">
            <a:xfrm>
              <a:off x="80" y="163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8" name="Freeform 267"/>
            <p:cNvSpPr>
              <a:spLocks noChangeArrowheads="1"/>
            </p:cNvSpPr>
            <p:nvPr/>
          </p:nvSpPr>
          <p:spPr bwMode="auto">
            <a:xfrm>
              <a:off x="62" y="1606"/>
              <a:ext cx="36" cy="4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9" name="Freeform 268"/>
            <p:cNvSpPr>
              <a:spLocks noChangeArrowheads="1"/>
            </p:cNvSpPr>
            <p:nvPr/>
          </p:nvSpPr>
          <p:spPr bwMode="auto">
            <a:xfrm>
              <a:off x="30" y="1570"/>
              <a:ext cx="100" cy="71"/>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0" name="Freeform 269"/>
            <p:cNvSpPr>
              <a:spLocks noChangeArrowheads="1"/>
            </p:cNvSpPr>
            <p:nvPr/>
          </p:nvSpPr>
          <p:spPr bwMode="auto">
            <a:xfrm>
              <a:off x="118" y="159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1" name="Freeform 270"/>
            <p:cNvSpPr>
              <a:spLocks noChangeArrowheads="1"/>
            </p:cNvSpPr>
            <p:nvPr/>
          </p:nvSpPr>
          <p:spPr bwMode="auto">
            <a:xfrm>
              <a:off x="156" y="1554"/>
              <a:ext cx="75" cy="39"/>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2" name="Freeform 271"/>
            <p:cNvSpPr>
              <a:spLocks noChangeArrowheads="1"/>
            </p:cNvSpPr>
            <p:nvPr/>
          </p:nvSpPr>
          <p:spPr bwMode="auto">
            <a:xfrm>
              <a:off x="192" y="1574"/>
              <a:ext cx="31"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3" name="Freeform 272"/>
            <p:cNvSpPr>
              <a:spLocks noChangeArrowheads="1"/>
            </p:cNvSpPr>
            <p:nvPr/>
          </p:nvSpPr>
          <p:spPr bwMode="auto">
            <a:xfrm>
              <a:off x="212" y="1574"/>
              <a:ext cx="25"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4" name="Freeform 273"/>
            <p:cNvSpPr>
              <a:spLocks noChangeArrowheads="1"/>
            </p:cNvSpPr>
            <p:nvPr/>
          </p:nvSpPr>
          <p:spPr bwMode="auto">
            <a:xfrm>
              <a:off x="224" y="156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5" name="Freeform 274"/>
            <p:cNvSpPr>
              <a:spLocks noChangeArrowheads="1"/>
            </p:cNvSpPr>
            <p:nvPr/>
          </p:nvSpPr>
          <p:spPr bwMode="auto">
            <a:xfrm>
              <a:off x="66" y="124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6" name="Freeform 275"/>
            <p:cNvSpPr>
              <a:spLocks noChangeArrowheads="1"/>
            </p:cNvSpPr>
            <p:nvPr/>
          </p:nvSpPr>
          <p:spPr bwMode="auto">
            <a:xfrm>
              <a:off x="324" y="1222"/>
              <a:ext cx="53" cy="111"/>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7" name="Freeform 276"/>
            <p:cNvSpPr>
              <a:spLocks noChangeArrowheads="1"/>
            </p:cNvSpPr>
            <p:nvPr/>
          </p:nvSpPr>
          <p:spPr bwMode="auto">
            <a:xfrm>
              <a:off x="346" y="128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8" name="Freeform 277"/>
            <p:cNvSpPr>
              <a:spLocks noChangeArrowheads="1"/>
            </p:cNvSpPr>
            <p:nvPr/>
          </p:nvSpPr>
          <p:spPr bwMode="auto">
            <a:xfrm>
              <a:off x="258" y="156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9" name="Freeform 278"/>
            <p:cNvSpPr>
              <a:spLocks noChangeArrowheads="1"/>
            </p:cNvSpPr>
            <p:nvPr/>
          </p:nvSpPr>
          <p:spPr bwMode="auto">
            <a:xfrm>
              <a:off x="378" y="142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0" name="Freeform 279"/>
            <p:cNvSpPr>
              <a:spLocks noChangeArrowheads="1"/>
            </p:cNvSpPr>
            <p:nvPr/>
          </p:nvSpPr>
          <p:spPr bwMode="auto">
            <a:xfrm>
              <a:off x="212" y="1426"/>
              <a:ext cx="218" cy="16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1" name="Freeform 280"/>
            <p:cNvSpPr>
              <a:spLocks noChangeArrowheads="1"/>
            </p:cNvSpPr>
            <p:nvPr/>
          </p:nvSpPr>
          <p:spPr bwMode="auto">
            <a:xfrm>
              <a:off x="344" y="156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2" name="Freeform 281"/>
            <p:cNvSpPr>
              <a:spLocks noChangeArrowheads="1"/>
            </p:cNvSpPr>
            <p:nvPr/>
          </p:nvSpPr>
          <p:spPr bwMode="auto">
            <a:xfrm>
              <a:off x="404" y="1440"/>
              <a:ext cx="126" cy="211"/>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3" name="Freeform 282"/>
            <p:cNvSpPr>
              <a:spLocks noChangeArrowheads="1"/>
            </p:cNvSpPr>
            <p:nvPr/>
          </p:nvSpPr>
          <p:spPr bwMode="auto">
            <a:xfrm>
              <a:off x="502" y="144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4" name="Freeform 283"/>
            <p:cNvSpPr>
              <a:spLocks noChangeArrowheads="1"/>
            </p:cNvSpPr>
            <p:nvPr/>
          </p:nvSpPr>
          <p:spPr bwMode="auto">
            <a:xfrm>
              <a:off x="406" y="161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5" name="Freeform 284"/>
            <p:cNvSpPr>
              <a:spLocks noChangeArrowheads="1"/>
            </p:cNvSpPr>
            <p:nvPr/>
          </p:nvSpPr>
          <p:spPr bwMode="auto">
            <a:xfrm>
              <a:off x="336" y="1712"/>
              <a:ext cx="75"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6" name="Freeform 285"/>
            <p:cNvSpPr>
              <a:spLocks noChangeArrowheads="1"/>
            </p:cNvSpPr>
            <p:nvPr/>
          </p:nvSpPr>
          <p:spPr bwMode="auto">
            <a:xfrm>
              <a:off x="342" y="1714"/>
              <a:ext cx="25"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7" name="Freeform 286"/>
            <p:cNvSpPr>
              <a:spLocks noChangeArrowheads="1"/>
            </p:cNvSpPr>
            <p:nvPr/>
          </p:nvSpPr>
          <p:spPr bwMode="auto">
            <a:xfrm>
              <a:off x="360" y="169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8" name="Freeform 287"/>
            <p:cNvSpPr>
              <a:spLocks noChangeArrowheads="1"/>
            </p:cNvSpPr>
            <p:nvPr/>
          </p:nvSpPr>
          <p:spPr bwMode="auto">
            <a:xfrm>
              <a:off x="370" y="183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9" name="Freeform 288"/>
            <p:cNvSpPr>
              <a:spLocks noChangeArrowheads="1"/>
            </p:cNvSpPr>
            <p:nvPr/>
          </p:nvSpPr>
          <p:spPr bwMode="auto">
            <a:xfrm>
              <a:off x="374" y="1672"/>
              <a:ext cx="255" cy="25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0" name="Freeform 289"/>
            <p:cNvSpPr>
              <a:spLocks noChangeArrowheads="1"/>
            </p:cNvSpPr>
            <p:nvPr/>
          </p:nvSpPr>
          <p:spPr bwMode="auto">
            <a:xfrm>
              <a:off x="482" y="186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1" name="Freeform 290"/>
            <p:cNvSpPr>
              <a:spLocks noChangeArrowheads="1"/>
            </p:cNvSpPr>
            <p:nvPr/>
          </p:nvSpPr>
          <p:spPr bwMode="auto">
            <a:xfrm>
              <a:off x="368" y="197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2" name="Freeform 291"/>
            <p:cNvSpPr>
              <a:spLocks noChangeArrowheads="1"/>
            </p:cNvSpPr>
            <p:nvPr/>
          </p:nvSpPr>
          <p:spPr bwMode="auto">
            <a:xfrm>
              <a:off x="482" y="198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3" name="Freeform 292"/>
            <p:cNvSpPr>
              <a:spLocks noChangeArrowheads="1"/>
            </p:cNvSpPr>
            <p:nvPr/>
          </p:nvSpPr>
          <p:spPr bwMode="auto">
            <a:xfrm>
              <a:off x="760" y="1590"/>
              <a:ext cx="116" cy="16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4" name="Freeform 293"/>
            <p:cNvSpPr>
              <a:spLocks noChangeArrowheads="1"/>
            </p:cNvSpPr>
            <p:nvPr/>
          </p:nvSpPr>
          <p:spPr bwMode="auto">
            <a:xfrm>
              <a:off x="660" y="1686"/>
              <a:ext cx="106" cy="125"/>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5" name="Freeform 294"/>
            <p:cNvSpPr>
              <a:spLocks noChangeArrowheads="1"/>
            </p:cNvSpPr>
            <p:nvPr/>
          </p:nvSpPr>
          <p:spPr bwMode="auto">
            <a:xfrm>
              <a:off x="602" y="169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6" name="Freeform 295"/>
            <p:cNvSpPr>
              <a:spLocks noChangeArrowheads="1"/>
            </p:cNvSpPr>
            <p:nvPr/>
          </p:nvSpPr>
          <p:spPr bwMode="auto">
            <a:xfrm>
              <a:off x="654" y="151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7" name="Freeform 296"/>
            <p:cNvSpPr>
              <a:spLocks noChangeArrowheads="1"/>
            </p:cNvSpPr>
            <p:nvPr/>
          </p:nvSpPr>
          <p:spPr bwMode="auto">
            <a:xfrm>
              <a:off x="604" y="1762"/>
              <a:ext cx="23" cy="25"/>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8" name="Freeform 297"/>
            <p:cNvSpPr>
              <a:spLocks noChangeArrowheads="1"/>
            </p:cNvSpPr>
            <p:nvPr/>
          </p:nvSpPr>
          <p:spPr bwMode="auto">
            <a:xfrm>
              <a:off x="606" y="1780"/>
              <a:ext cx="25"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9" name="Freeform 298"/>
            <p:cNvSpPr>
              <a:spLocks noChangeArrowheads="1"/>
            </p:cNvSpPr>
            <p:nvPr/>
          </p:nvSpPr>
          <p:spPr bwMode="auto">
            <a:xfrm>
              <a:off x="614" y="1760"/>
              <a:ext cx="125"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0" name="Freeform 299"/>
            <p:cNvSpPr>
              <a:spLocks noChangeArrowheads="1"/>
            </p:cNvSpPr>
            <p:nvPr/>
          </p:nvSpPr>
          <p:spPr bwMode="auto">
            <a:xfrm>
              <a:off x="630" y="1894"/>
              <a:ext cx="112" cy="211"/>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1" name="Freeform 300"/>
            <p:cNvSpPr>
              <a:spLocks noChangeArrowheads="1"/>
            </p:cNvSpPr>
            <p:nvPr/>
          </p:nvSpPr>
          <p:spPr bwMode="auto">
            <a:xfrm>
              <a:off x="428" y="2054"/>
              <a:ext cx="224" cy="177"/>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2" name="Freeform 301"/>
            <p:cNvSpPr>
              <a:spLocks noChangeArrowheads="1"/>
            </p:cNvSpPr>
            <p:nvPr/>
          </p:nvSpPr>
          <p:spPr bwMode="auto">
            <a:xfrm>
              <a:off x="630" y="208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3" name="Freeform 302"/>
            <p:cNvSpPr>
              <a:spLocks noChangeArrowheads="1"/>
            </p:cNvSpPr>
            <p:nvPr/>
          </p:nvSpPr>
          <p:spPr bwMode="auto">
            <a:xfrm>
              <a:off x="572" y="2130"/>
              <a:ext cx="23" cy="25"/>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4" name="Freeform 303"/>
            <p:cNvSpPr>
              <a:spLocks noChangeArrowheads="1"/>
            </p:cNvSpPr>
            <p:nvPr/>
          </p:nvSpPr>
          <p:spPr bwMode="auto">
            <a:xfrm>
              <a:off x="560" y="195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5" name="Freeform 304"/>
            <p:cNvSpPr>
              <a:spLocks noChangeArrowheads="1"/>
            </p:cNvSpPr>
            <p:nvPr/>
          </p:nvSpPr>
          <p:spPr bwMode="auto">
            <a:xfrm>
              <a:off x="64" y="1398"/>
              <a:ext cx="209"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6" name="Freeform 305"/>
            <p:cNvSpPr>
              <a:spLocks noChangeArrowheads="1"/>
            </p:cNvSpPr>
            <p:nvPr/>
          </p:nvSpPr>
          <p:spPr bwMode="auto">
            <a:xfrm>
              <a:off x="552" y="131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7" name="Freeform 306"/>
            <p:cNvSpPr>
              <a:spLocks noChangeArrowheads="1"/>
            </p:cNvSpPr>
            <p:nvPr/>
          </p:nvSpPr>
          <p:spPr bwMode="auto">
            <a:xfrm>
              <a:off x="638" y="1322"/>
              <a:ext cx="41"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8" name="Freeform 307"/>
            <p:cNvSpPr>
              <a:spLocks noChangeArrowheads="1"/>
            </p:cNvSpPr>
            <p:nvPr/>
          </p:nvSpPr>
          <p:spPr bwMode="auto">
            <a:xfrm>
              <a:off x="776" y="189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9" name="Freeform 308"/>
            <p:cNvSpPr>
              <a:spLocks noChangeArrowheads="1"/>
            </p:cNvSpPr>
            <p:nvPr/>
          </p:nvSpPr>
          <p:spPr bwMode="auto">
            <a:xfrm>
              <a:off x="2060" y="235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0" name="Freeform 309"/>
            <p:cNvSpPr>
              <a:spLocks noChangeArrowheads="1"/>
            </p:cNvSpPr>
            <p:nvPr/>
          </p:nvSpPr>
          <p:spPr bwMode="auto">
            <a:xfrm>
              <a:off x="2114" y="176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1" name="Freeform 310"/>
            <p:cNvSpPr>
              <a:spLocks noChangeArrowheads="1"/>
            </p:cNvSpPr>
            <p:nvPr/>
          </p:nvSpPr>
          <p:spPr bwMode="auto">
            <a:xfrm>
              <a:off x="2340" y="2336"/>
              <a:ext cx="75"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2" name="Freeform 311"/>
            <p:cNvSpPr>
              <a:spLocks noChangeArrowheads="1"/>
            </p:cNvSpPr>
            <p:nvPr/>
          </p:nvSpPr>
          <p:spPr bwMode="auto">
            <a:xfrm>
              <a:off x="2270" y="244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3" name="Freeform 312"/>
            <p:cNvSpPr>
              <a:spLocks noChangeArrowheads="1"/>
            </p:cNvSpPr>
            <p:nvPr/>
          </p:nvSpPr>
          <p:spPr bwMode="auto">
            <a:xfrm>
              <a:off x="1746" y="149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4" name="Freeform 313"/>
            <p:cNvSpPr>
              <a:spLocks noChangeArrowheads="1"/>
            </p:cNvSpPr>
            <p:nvPr/>
          </p:nvSpPr>
          <p:spPr bwMode="auto">
            <a:xfrm>
              <a:off x="1714" y="159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5" name="Freeform 314"/>
            <p:cNvSpPr>
              <a:spLocks noChangeArrowheads="1"/>
            </p:cNvSpPr>
            <p:nvPr/>
          </p:nvSpPr>
          <p:spPr bwMode="auto">
            <a:xfrm>
              <a:off x="1774" y="162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6" name="Freeform 315"/>
            <p:cNvSpPr>
              <a:spLocks noChangeArrowheads="1"/>
            </p:cNvSpPr>
            <p:nvPr/>
          </p:nvSpPr>
          <p:spPr bwMode="auto">
            <a:xfrm>
              <a:off x="1632" y="165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7" name="Freeform 316"/>
            <p:cNvSpPr>
              <a:spLocks noChangeArrowheads="1"/>
            </p:cNvSpPr>
            <p:nvPr/>
          </p:nvSpPr>
          <p:spPr bwMode="auto">
            <a:xfrm>
              <a:off x="1612" y="1692"/>
              <a:ext cx="120" cy="109"/>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8" name="Freeform 317"/>
            <p:cNvSpPr>
              <a:spLocks noChangeArrowheads="1"/>
            </p:cNvSpPr>
            <p:nvPr/>
          </p:nvSpPr>
          <p:spPr bwMode="auto">
            <a:xfrm>
              <a:off x="2016" y="177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9" name="Freeform 318"/>
            <p:cNvSpPr>
              <a:spLocks noChangeArrowheads="1"/>
            </p:cNvSpPr>
            <p:nvPr/>
          </p:nvSpPr>
          <p:spPr bwMode="auto">
            <a:xfrm>
              <a:off x="1896" y="174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0" name="Freeform 319"/>
            <p:cNvSpPr>
              <a:spLocks noChangeArrowheads="1"/>
            </p:cNvSpPr>
            <p:nvPr/>
          </p:nvSpPr>
          <p:spPr bwMode="auto">
            <a:xfrm>
              <a:off x="1668" y="192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1" name="Freeform 320"/>
            <p:cNvSpPr>
              <a:spLocks noChangeArrowheads="1"/>
            </p:cNvSpPr>
            <p:nvPr/>
          </p:nvSpPr>
          <p:spPr bwMode="auto">
            <a:xfrm>
              <a:off x="1736" y="171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2" name="Freeform 321"/>
            <p:cNvSpPr>
              <a:spLocks noChangeArrowheads="1"/>
            </p:cNvSpPr>
            <p:nvPr/>
          </p:nvSpPr>
          <p:spPr bwMode="auto">
            <a:xfrm>
              <a:off x="1430" y="167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3" name="Freeform 322"/>
            <p:cNvSpPr>
              <a:spLocks noChangeArrowheads="1"/>
            </p:cNvSpPr>
            <p:nvPr/>
          </p:nvSpPr>
          <p:spPr bwMode="auto">
            <a:xfrm>
              <a:off x="1562" y="1824"/>
              <a:ext cx="116" cy="31"/>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4" name="Freeform 323"/>
            <p:cNvSpPr>
              <a:spLocks noChangeArrowheads="1"/>
            </p:cNvSpPr>
            <p:nvPr/>
          </p:nvSpPr>
          <p:spPr bwMode="auto">
            <a:xfrm>
              <a:off x="3934" y="188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5" name="Freeform 324"/>
            <p:cNvSpPr>
              <a:spLocks noChangeArrowheads="1"/>
            </p:cNvSpPr>
            <p:nvPr/>
          </p:nvSpPr>
          <p:spPr bwMode="auto">
            <a:xfrm>
              <a:off x="3784" y="174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6" name="Freeform 325"/>
            <p:cNvSpPr>
              <a:spLocks noChangeArrowheads="1"/>
            </p:cNvSpPr>
            <p:nvPr/>
          </p:nvSpPr>
          <p:spPr bwMode="auto">
            <a:xfrm>
              <a:off x="3908" y="1568"/>
              <a:ext cx="175" cy="173"/>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7" name="Freeform 326"/>
            <p:cNvSpPr>
              <a:spLocks noChangeArrowheads="1"/>
            </p:cNvSpPr>
            <p:nvPr/>
          </p:nvSpPr>
          <p:spPr bwMode="auto">
            <a:xfrm>
              <a:off x="4062" y="162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8" name="Freeform 327"/>
            <p:cNvSpPr>
              <a:spLocks noChangeArrowheads="1"/>
            </p:cNvSpPr>
            <p:nvPr/>
          </p:nvSpPr>
          <p:spPr bwMode="auto">
            <a:xfrm>
              <a:off x="4094" y="1654"/>
              <a:ext cx="46" cy="57"/>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9" name="Freeform 328"/>
            <p:cNvSpPr>
              <a:spLocks noChangeArrowheads="1"/>
            </p:cNvSpPr>
            <p:nvPr/>
          </p:nvSpPr>
          <p:spPr bwMode="auto">
            <a:xfrm>
              <a:off x="4130" y="166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0" name="Freeform 329"/>
            <p:cNvSpPr>
              <a:spLocks noChangeArrowheads="1"/>
            </p:cNvSpPr>
            <p:nvPr/>
          </p:nvSpPr>
          <p:spPr bwMode="auto">
            <a:xfrm>
              <a:off x="3828" y="1566"/>
              <a:ext cx="148" cy="243"/>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1" name="Freeform 330"/>
            <p:cNvSpPr>
              <a:spLocks noChangeArrowheads="1"/>
            </p:cNvSpPr>
            <p:nvPr/>
          </p:nvSpPr>
          <p:spPr bwMode="auto">
            <a:xfrm>
              <a:off x="3788" y="173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2" name="Freeform 331"/>
            <p:cNvSpPr>
              <a:spLocks noChangeArrowheads="1"/>
            </p:cNvSpPr>
            <p:nvPr/>
          </p:nvSpPr>
          <p:spPr bwMode="auto">
            <a:xfrm>
              <a:off x="3898" y="2072"/>
              <a:ext cx="268" cy="661"/>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3" name="Freeform 332"/>
            <p:cNvSpPr>
              <a:spLocks noChangeArrowheads="1"/>
            </p:cNvSpPr>
            <p:nvPr/>
          </p:nvSpPr>
          <p:spPr bwMode="auto">
            <a:xfrm>
              <a:off x="3894" y="168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4" name="Freeform 333"/>
            <p:cNvSpPr>
              <a:spLocks noChangeArrowheads="1"/>
            </p:cNvSpPr>
            <p:nvPr/>
          </p:nvSpPr>
          <p:spPr bwMode="auto">
            <a:xfrm>
              <a:off x="3862" y="198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5" name="Freeform 334"/>
            <p:cNvSpPr>
              <a:spLocks noChangeArrowheads="1"/>
            </p:cNvSpPr>
            <p:nvPr/>
          </p:nvSpPr>
          <p:spPr bwMode="auto">
            <a:xfrm>
              <a:off x="4042" y="2034"/>
              <a:ext cx="109"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6" name="Freeform 335"/>
            <p:cNvSpPr>
              <a:spLocks noChangeArrowheads="1"/>
            </p:cNvSpPr>
            <p:nvPr/>
          </p:nvSpPr>
          <p:spPr bwMode="auto">
            <a:xfrm>
              <a:off x="3718" y="155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7" name="Freeform 336"/>
            <p:cNvSpPr>
              <a:spLocks noChangeArrowheads="1"/>
            </p:cNvSpPr>
            <p:nvPr/>
          </p:nvSpPr>
          <p:spPr bwMode="auto">
            <a:xfrm>
              <a:off x="3658" y="1510"/>
              <a:ext cx="59"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8" name="Freeform 337"/>
            <p:cNvSpPr>
              <a:spLocks noChangeArrowheads="1"/>
            </p:cNvSpPr>
            <p:nvPr/>
          </p:nvSpPr>
          <p:spPr bwMode="auto">
            <a:xfrm>
              <a:off x="3704" y="1502"/>
              <a:ext cx="14" cy="41"/>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9" name="Freeform 338"/>
            <p:cNvSpPr>
              <a:spLocks noChangeArrowheads="1"/>
            </p:cNvSpPr>
            <p:nvPr/>
          </p:nvSpPr>
          <p:spPr bwMode="auto">
            <a:xfrm>
              <a:off x="3732" y="1622"/>
              <a:ext cx="48" cy="41"/>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0" name="Freeform 339"/>
            <p:cNvSpPr>
              <a:spLocks noChangeArrowheads="1"/>
            </p:cNvSpPr>
            <p:nvPr/>
          </p:nvSpPr>
          <p:spPr bwMode="auto">
            <a:xfrm>
              <a:off x="3766" y="1640"/>
              <a:ext cx="82" cy="29"/>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1" name="Freeform 340"/>
            <p:cNvSpPr>
              <a:spLocks noChangeArrowheads="1"/>
            </p:cNvSpPr>
            <p:nvPr/>
          </p:nvSpPr>
          <p:spPr bwMode="auto">
            <a:xfrm>
              <a:off x="3344" y="131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2" name="Freeform 341"/>
            <p:cNvSpPr>
              <a:spLocks noChangeArrowheads="1"/>
            </p:cNvSpPr>
            <p:nvPr/>
          </p:nvSpPr>
          <p:spPr bwMode="auto">
            <a:xfrm>
              <a:off x="3688" y="155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3" name="Freeform 342"/>
            <p:cNvSpPr>
              <a:spLocks noChangeArrowheads="1"/>
            </p:cNvSpPr>
            <p:nvPr/>
          </p:nvSpPr>
          <p:spPr bwMode="auto">
            <a:xfrm>
              <a:off x="3676" y="1574"/>
              <a:ext cx="43"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4" name="Freeform 343"/>
            <p:cNvSpPr>
              <a:spLocks noChangeArrowheads="1"/>
            </p:cNvSpPr>
            <p:nvPr/>
          </p:nvSpPr>
          <p:spPr bwMode="auto">
            <a:xfrm>
              <a:off x="3926" y="150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5" name="Freeform 344"/>
            <p:cNvSpPr>
              <a:spLocks noChangeArrowheads="1"/>
            </p:cNvSpPr>
            <p:nvPr/>
          </p:nvSpPr>
          <p:spPr bwMode="auto">
            <a:xfrm>
              <a:off x="3888" y="149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6" name="Freeform 345"/>
            <p:cNvSpPr>
              <a:spLocks noChangeArrowheads="1"/>
            </p:cNvSpPr>
            <p:nvPr/>
          </p:nvSpPr>
          <p:spPr bwMode="auto">
            <a:xfrm>
              <a:off x="3752" y="1450"/>
              <a:ext cx="141"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7" name="Freeform 346"/>
            <p:cNvSpPr>
              <a:spLocks noChangeArrowheads="1"/>
            </p:cNvSpPr>
            <p:nvPr/>
          </p:nvSpPr>
          <p:spPr bwMode="auto">
            <a:xfrm>
              <a:off x="3988" y="92"/>
              <a:ext cx="441" cy="659"/>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8" name="Freeform 347"/>
            <p:cNvSpPr>
              <a:spLocks noChangeArrowheads="1"/>
            </p:cNvSpPr>
            <p:nvPr/>
          </p:nvSpPr>
          <p:spPr bwMode="auto">
            <a:xfrm>
              <a:off x="4382" y="34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9" name="Freeform 348"/>
            <p:cNvSpPr>
              <a:spLocks noChangeArrowheads="1"/>
            </p:cNvSpPr>
            <p:nvPr/>
          </p:nvSpPr>
          <p:spPr bwMode="auto">
            <a:xfrm>
              <a:off x="3798" y="38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0" name="Freeform 349"/>
            <p:cNvSpPr>
              <a:spLocks noChangeArrowheads="1"/>
            </p:cNvSpPr>
            <p:nvPr/>
          </p:nvSpPr>
          <p:spPr bwMode="auto">
            <a:xfrm>
              <a:off x="3734" y="62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1" name="Freeform 350"/>
            <p:cNvSpPr>
              <a:spLocks noChangeArrowheads="1"/>
            </p:cNvSpPr>
            <p:nvPr/>
          </p:nvSpPr>
          <p:spPr bwMode="auto">
            <a:xfrm>
              <a:off x="3532" y="29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2" name="Freeform 351"/>
            <p:cNvSpPr>
              <a:spLocks noChangeArrowheads="1"/>
            </p:cNvSpPr>
            <p:nvPr/>
          </p:nvSpPr>
          <p:spPr bwMode="auto">
            <a:xfrm>
              <a:off x="3676" y="310"/>
              <a:ext cx="68" cy="107"/>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3" name="Freeform 352"/>
            <p:cNvSpPr>
              <a:spLocks noChangeArrowheads="1"/>
            </p:cNvSpPr>
            <p:nvPr/>
          </p:nvSpPr>
          <p:spPr bwMode="auto">
            <a:xfrm>
              <a:off x="3276" y="28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4" name="Freeform 353"/>
            <p:cNvSpPr>
              <a:spLocks noChangeArrowheads="1"/>
            </p:cNvSpPr>
            <p:nvPr/>
          </p:nvSpPr>
          <p:spPr bwMode="auto">
            <a:xfrm>
              <a:off x="3332" y="33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5" name="Freeform 354"/>
            <p:cNvSpPr>
              <a:spLocks noChangeArrowheads="1"/>
            </p:cNvSpPr>
            <p:nvPr/>
          </p:nvSpPr>
          <p:spPr bwMode="auto">
            <a:xfrm>
              <a:off x="3340" y="124"/>
              <a:ext cx="118" cy="91"/>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6" name="Freeform 355"/>
            <p:cNvSpPr>
              <a:spLocks noChangeArrowheads="1"/>
            </p:cNvSpPr>
            <p:nvPr/>
          </p:nvSpPr>
          <p:spPr bwMode="auto">
            <a:xfrm>
              <a:off x="3452" y="84"/>
              <a:ext cx="23"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7" name="Freeform 356"/>
            <p:cNvSpPr>
              <a:spLocks noChangeArrowheads="1"/>
            </p:cNvSpPr>
            <p:nvPr/>
          </p:nvSpPr>
          <p:spPr bwMode="auto">
            <a:xfrm>
              <a:off x="3478" y="4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8" name="Freeform 357"/>
            <p:cNvSpPr>
              <a:spLocks noChangeArrowheads="1"/>
            </p:cNvSpPr>
            <p:nvPr/>
          </p:nvSpPr>
          <p:spPr bwMode="auto">
            <a:xfrm>
              <a:off x="3478" y="10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9" name="Freeform 358"/>
            <p:cNvSpPr>
              <a:spLocks noChangeArrowheads="1"/>
            </p:cNvSpPr>
            <p:nvPr/>
          </p:nvSpPr>
          <p:spPr bwMode="auto">
            <a:xfrm>
              <a:off x="3404" y="206"/>
              <a:ext cx="21"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0" name="Freeform 359"/>
            <p:cNvSpPr>
              <a:spLocks noChangeArrowheads="1"/>
            </p:cNvSpPr>
            <p:nvPr/>
          </p:nvSpPr>
          <p:spPr bwMode="auto">
            <a:xfrm>
              <a:off x="3402" y="226"/>
              <a:ext cx="114" cy="91"/>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1" name="Freeform 360"/>
            <p:cNvSpPr>
              <a:spLocks noChangeArrowheads="1"/>
            </p:cNvSpPr>
            <p:nvPr/>
          </p:nvSpPr>
          <p:spPr bwMode="auto">
            <a:xfrm>
              <a:off x="3582" y="9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2" name="Freeform 361"/>
            <p:cNvSpPr>
              <a:spLocks noChangeArrowheads="1"/>
            </p:cNvSpPr>
            <p:nvPr/>
          </p:nvSpPr>
          <p:spPr bwMode="auto">
            <a:xfrm>
              <a:off x="3532" y="16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3" name="Freeform 362"/>
            <p:cNvSpPr>
              <a:spLocks noChangeArrowheads="1"/>
            </p:cNvSpPr>
            <p:nvPr/>
          </p:nvSpPr>
          <p:spPr bwMode="auto">
            <a:xfrm>
              <a:off x="3608" y="222"/>
              <a:ext cx="43"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4" name="Freeform 363"/>
            <p:cNvSpPr>
              <a:spLocks noChangeArrowheads="1"/>
            </p:cNvSpPr>
            <p:nvPr/>
          </p:nvSpPr>
          <p:spPr bwMode="auto">
            <a:xfrm>
              <a:off x="3658" y="20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5" name="Freeform 364"/>
            <p:cNvSpPr>
              <a:spLocks noChangeArrowheads="1"/>
            </p:cNvSpPr>
            <p:nvPr/>
          </p:nvSpPr>
          <p:spPr bwMode="auto">
            <a:xfrm>
              <a:off x="3568" y="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6" name="Freeform 365"/>
            <p:cNvSpPr>
              <a:spLocks noChangeArrowheads="1"/>
            </p:cNvSpPr>
            <p:nvPr/>
          </p:nvSpPr>
          <p:spPr bwMode="auto">
            <a:xfrm>
              <a:off x="3674" y="4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7" name="Freeform 366"/>
            <p:cNvSpPr>
              <a:spLocks noChangeArrowheads="1"/>
            </p:cNvSpPr>
            <p:nvPr/>
          </p:nvSpPr>
          <p:spPr bwMode="auto">
            <a:xfrm>
              <a:off x="3800" y="5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8" name="Freeform 367"/>
            <p:cNvSpPr>
              <a:spLocks noChangeArrowheads="1"/>
            </p:cNvSpPr>
            <p:nvPr/>
          </p:nvSpPr>
          <p:spPr bwMode="auto">
            <a:xfrm>
              <a:off x="3562" y="46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9" name="Freeform 368"/>
            <p:cNvSpPr>
              <a:spLocks noChangeArrowheads="1"/>
            </p:cNvSpPr>
            <p:nvPr/>
          </p:nvSpPr>
          <p:spPr bwMode="auto">
            <a:xfrm>
              <a:off x="3814" y="30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0" name="Freeform 369"/>
            <p:cNvSpPr>
              <a:spLocks noChangeArrowheads="1"/>
            </p:cNvSpPr>
            <p:nvPr/>
          </p:nvSpPr>
          <p:spPr bwMode="auto">
            <a:xfrm>
              <a:off x="3856" y="512"/>
              <a:ext cx="25"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1" name="Freeform 370"/>
            <p:cNvSpPr>
              <a:spLocks noChangeArrowheads="1"/>
            </p:cNvSpPr>
            <p:nvPr/>
          </p:nvSpPr>
          <p:spPr bwMode="auto">
            <a:xfrm>
              <a:off x="3846" y="3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2" name="Freeform 371"/>
            <p:cNvSpPr>
              <a:spLocks noChangeArrowheads="1"/>
            </p:cNvSpPr>
            <p:nvPr/>
          </p:nvSpPr>
          <p:spPr bwMode="auto">
            <a:xfrm>
              <a:off x="4098" y="220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3" name="Freeform 372"/>
            <p:cNvSpPr>
              <a:spLocks noChangeArrowheads="1"/>
            </p:cNvSpPr>
            <p:nvPr/>
          </p:nvSpPr>
          <p:spPr bwMode="auto">
            <a:xfrm>
              <a:off x="3034" y="40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4" name="Freeform 373"/>
            <p:cNvSpPr>
              <a:spLocks noChangeArrowheads="1"/>
            </p:cNvSpPr>
            <p:nvPr/>
          </p:nvSpPr>
          <p:spPr bwMode="auto">
            <a:xfrm>
              <a:off x="2696" y="426"/>
              <a:ext cx="491"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5" name="Freeform 374"/>
            <p:cNvSpPr>
              <a:spLocks noChangeArrowheads="1"/>
            </p:cNvSpPr>
            <p:nvPr/>
          </p:nvSpPr>
          <p:spPr bwMode="auto">
            <a:xfrm>
              <a:off x="3246" y="103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6" name="Freeform 375"/>
            <p:cNvSpPr>
              <a:spLocks noChangeArrowheads="1"/>
            </p:cNvSpPr>
            <p:nvPr/>
          </p:nvSpPr>
          <p:spPr bwMode="auto">
            <a:xfrm>
              <a:off x="4395" y="64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grpSp>
      <p:grpSp>
        <p:nvGrpSpPr>
          <p:cNvPr id="20483" name="Group 188"/>
          <p:cNvGrpSpPr>
            <a:grpSpLocks/>
          </p:cNvGrpSpPr>
          <p:nvPr/>
        </p:nvGrpSpPr>
        <p:grpSpPr bwMode="auto">
          <a:xfrm flipH="1" flipV="1">
            <a:off x="-508000" y="1588"/>
            <a:ext cx="1265238" cy="1265237"/>
            <a:chOff x="0" y="0"/>
            <a:chExt cx="1416572" cy="1416574"/>
          </a:xfrm>
        </p:grpSpPr>
        <p:sp>
          <p:nvSpPr>
            <p:cNvPr id="20509" name="直角三角形 194"/>
            <p:cNvSpPr>
              <a:spLocks noChangeArrowheads="1"/>
            </p:cNvSpPr>
            <p:nvPr/>
          </p:nvSpPr>
          <p:spPr bwMode="auto">
            <a:xfrm rot="5400000" flipH="1" flipV="1">
              <a:off x="0" y="0"/>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0" name="直角三角形 195"/>
            <p:cNvSpPr>
              <a:spLocks noChangeArrowheads="1"/>
            </p:cNvSpPr>
            <p:nvPr/>
          </p:nvSpPr>
          <p:spPr bwMode="auto">
            <a:xfrm flipV="1">
              <a:off x="707397" y="709175"/>
              <a:ext cx="709175"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1" name="直角三角形 196"/>
            <p:cNvSpPr>
              <a:spLocks noChangeArrowheads="1"/>
            </p:cNvSpPr>
            <p:nvPr/>
          </p:nvSpPr>
          <p:spPr bwMode="auto">
            <a:xfrm rot="10800000" flipV="1">
              <a:off x="0" y="0"/>
              <a:ext cx="707397"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484" name="矩形 197"/>
          <p:cNvSpPr>
            <a:spLocks noChangeArrowheads="1"/>
          </p:cNvSpPr>
          <p:nvPr/>
        </p:nvSpPr>
        <p:spPr bwMode="auto">
          <a:xfrm>
            <a:off x="741363" y="206375"/>
            <a:ext cx="3128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4D6C"/>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20485" name="Group 193"/>
          <p:cNvGrpSpPr>
            <a:grpSpLocks/>
          </p:cNvGrpSpPr>
          <p:nvPr/>
        </p:nvGrpSpPr>
        <p:grpSpPr bwMode="auto">
          <a:xfrm>
            <a:off x="3311525" y="2390775"/>
            <a:ext cx="328613" cy="382588"/>
            <a:chOff x="0" y="0"/>
            <a:chExt cx="296763" cy="343425"/>
          </a:xfrm>
        </p:grpSpPr>
        <p:sp>
          <p:nvSpPr>
            <p:cNvPr id="20507" name="等腰三角形 198"/>
            <p:cNvSpPr>
              <a:spLocks noChangeArrowheads="1"/>
            </p:cNvSpPr>
            <p:nvPr/>
          </p:nvSpPr>
          <p:spPr bwMode="auto">
            <a:xfrm flipV="1">
              <a:off x="0" y="105450"/>
              <a:ext cx="296763" cy="237975"/>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8" name="等腰三角形 199"/>
            <p:cNvSpPr>
              <a:spLocks noChangeArrowheads="1"/>
            </p:cNvSpPr>
            <p:nvPr/>
          </p:nvSpPr>
          <p:spPr bwMode="auto">
            <a:xfrm flipV="1">
              <a:off x="0" y="0"/>
              <a:ext cx="296763" cy="2379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6" name="Group 196"/>
          <p:cNvGrpSpPr>
            <a:grpSpLocks/>
          </p:cNvGrpSpPr>
          <p:nvPr/>
        </p:nvGrpSpPr>
        <p:grpSpPr bwMode="auto">
          <a:xfrm>
            <a:off x="1255713" y="2867025"/>
            <a:ext cx="330200" cy="381000"/>
            <a:chOff x="0" y="0"/>
            <a:chExt cx="296763" cy="343425"/>
          </a:xfrm>
        </p:grpSpPr>
        <p:sp>
          <p:nvSpPr>
            <p:cNvPr id="20505" name="等腰三角形 205"/>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6" name="等腰三角形 206"/>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7" name="Group 199"/>
          <p:cNvGrpSpPr>
            <a:grpSpLocks/>
          </p:cNvGrpSpPr>
          <p:nvPr/>
        </p:nvGrpSpPr>
        <p:grpSpPr bwMode="auto">
          <a:xfrm>
            <a:off x="6686550" y="2528888"/>
            <a:ext cx="330200" cy="381000"/>
            <a:chOff x="0" y="0"/>
            <a:chExt cx="296763" cy="343425"/>
          </a:xfrm>
        </p:grpSpPr>
        <p:sp>
          <p:nvSpPr>
            <p:cNvPr id="20503" name="等腰三角形 208"/>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4" name="等腰三角形 209"/>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8" name="Group 202"/>
          <p:cNvGrpSpPr>
            <a:grpSpLocks/>
          </p:cNvGrpSpPr>
          <p:nvPr/>
        </p:nvGrpSpPr>
        <p:grpSpPr bwMode="auto">
          <a:xfrm>
            <a:off x="3937000" y="3379788"/>
            <a:ext cx="330200" cy="381000"/>
            <a:chOff x="0" y="0"/>
            <a:chExt cx="296763" cy="343425"/>
          </a:xfrm>
        </p:grpSpPr>
        <p:sp>
          <p:nvSpPr>
            <p:cNvPr id="20501" name="等腰三角形 211"/>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2" name="等腰三角形 212"/>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9" name="Group 205"/>
          <p:cNvGrpSpPr>
            <a:grpSpLocks/>
          </p:cNvGrpSpPr>
          <p:nvPr/>
        </p:nvGrpSpPr>
        <p:grpSpPr bwMode="auto">
          <a:xfrm>
            <a:off x="3213100" y="1249363"/>
            <a:ext cx="2635250" cy="1254125"/>
            <a:chOff x="0" y="0"/>
            <a:chExt cx="2370146" cy="1130015"/>
          </a:xfrm>
        </p:grpSpPr>
        <p:sp>
          <p:nvSpPr>
            <p:cNvPr id="20499" name="矩形 215"/>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500" name="矩形 216"/>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0" name="Group 208"/>
          <p:cNvGrpSpPr>
            <a:grpSpLocks/>
          </p:cNvGrpSpPr>
          <p:nvPr/>
        </p:nvGrpSpPr>
        <p:grpSpPr bwMode="auto">
          <a:xfrm>
            <a:off x="3827463" y="3790950"/>
            <a:ext cx="2635250" cy="1254125"/>
            <a:chOff x="0" y="0"/>
            <a:chExt cx="2370146" cy="1130015"/>
          </a:xfrm>
        </p:grpSpPr>
        <p:sp>
          <p:nvSpPr>
            <p:cNvPr id="20497" name="矩形 218"/>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8" name="矩形 219"/>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1" name="Group 211"/>
          <p:cNvGrpSpPr>
            <a:grpSpLocks/>
          </p:cNvGrpSpPr>
          <p:nvPr/>
        </p:nvGrpSpPr>
        <p:grpSpPr bwMode="auto">
          <a:xfrm>
            <a:off x="6607175" y="1379538"/>
            <a:ext cx="2633663" cy="1254125"/>
            <a:chOff x="0" y="0"/>
            <a:chExt cx="2370146" cy="1130015"/>
          </a:xfrm>
        </p:grpSpPr>
        <p:sp>
          <p:nvSpPr>
            <p:cNvPr id="20495" name="矩形 221"/>
            <p:cNvSpPr>
              <a:spLocks noChangeArrowheads="1"/>
            </p:cNvSpPr>
            <p:nvPr/>
          </p:nvSpPr>
          <p:spPr bwMode="auto">
            <a:xfrm>
              <a:off x="0" y="0"/>
              <a:ext cx="1882973"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6" name="矩形 222"/>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2" name="Group 214"/>
          <p:cNvGrpSpPr>
            <a:grpSpLocks/>
          </p:cNvGrpSpPr>
          <p:nvPr/>
        </p:nvGrpSpPr>
        <p:grpSpPr bwMode="auto">
          <a:xfrm>
            <a:off x="1168400" y="3303588"/>
            <a:ext cx="2092325" cy="1274762"/>
            <a:chOff x="0" y="0"/>
            <a:chExt cx="1883763" cy="1146639"/>
          </a:xfrm>
        </p:grpSpPr>
        <p:sp>
          <p:nvSpPr>
            <p:cNvPr id="20493" name="矩形 224"/>
            <p:cNvSpPr>
              <a:spLocks noChangeArrowheads="1"/>
            </p:cNvSpPr>
            <p:nvPr/>
          </p:nvSpPr>
          <p:spPr bwMode="auto">
            <a:xfrm>
              <a:off x="0" y="0"/>
              <a:ext cx="1883763" cy="3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4" name="矩形 225"/>
            <p:cNvSpPr>
              <a:spLocks noChangeArrowheads="1"/>
            </p:cNvSpPr>
            <p:nvPr/>
          </p:nvSpPr>
          <p:spPr bwMode="auto">
            <a:xfrm>
              <a:off x="0" y="262742"/>
              <a:ext cx="1872329" cy="88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4922255"/>
            <a:chOff x="1" y="0"/>
            <a:chExt cx="3217885" cy="443031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405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无</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在</a:t>
              </a:r>
              <a:r>
                <a:rPr lang="en-US" altLang="zh-CN" sz="1444" dirty="0">
                  <a:solidFill>
                    <a:srgbClr val="D8D8D8"/>
                  </a:solidFill>
                  <a:latin typeface="Meiryo UI"/>
                  <a:ea typeface="微软雅黑" panose="020B0503020204020204" pitchFamily="34" charset="-122"/>
                  <a:sym typeface="DotumChe" panose="020B0609000101010101" pitchFamily="49" charset="-127"/>
                </a:rPr>
                <a:t>Selenium IDE</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中复习以下命令；</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2. echo</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3. highlight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4. open/</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           /</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5. click/</a:t>
              </a:r>
              <a:r>
                <a:rPr lang="en-US" altLang="zh-CN" sz="1444" dirty="0" err="1">
                  <a:solidFill>
                    <a:srgbClr val="D8D8D8"/>
                  </a:solidFill>
                  <a:latin typeface="Meiryo UI"/>
                  <a:ea typeface="微软雅黑" panose="020B0503020204020204" pitchFamily="34" charset="-122"/>
                  <a:sym typeface="DotumChe" panose="020B0609000101010101" pitchFamily="49" charset="-127"/>
                </a:rPr>
                <a:t>clickAndWait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6. </a:t>
              </a:r>
              <a:r>
                <a:rPr lang="en-US" altLang="zh-CN" sz="1444" dirty="0" err="1">
                  <a:solidFill>
                    <a:srgbClr val="D8D8D8"/>
                  </a:solidFill>
                  <a:latin typeface="Meiryo UI"/>
                  <a:ea typeface="微软雅黑" panose="020B0503020204020204" pitchFamily="34" charset="-122"/>
                  <a:sym typeface="DotumChe" panose="020B0609000101010101" pitchFamily="49" charset="-127"/>
                </a:rPr>
                <a:t>assertTitle</a:t>
              </a:r>
              <a:r>
                <a:rPr lang="en-US" altLang="zh-CN" sz="1444" dirty="0">
                  <a:solidFill>
                    <a:srgbClr val="D8D8D8"/>
                  </a:solidFill>
                  <a:latin typeface="Meiryo UI"/>
                  <a:ea typeface="微软雅黑" panose="020B0503020204020204" pitchFamily="34" charset="-122"/>
                  <a:sym typeface="DotumChe" panose="020B0609000101010101" pitchFamily="49" charset="-127"/>
                </a:rPr>
                <a:t>/</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verifyTitle</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7.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verifyText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8.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verifyElementPresent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020537388"/>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百度网站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http://www.baidu.com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获取验证百度首页面的信息；</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打开百度首页，并验证；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Title</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获取首页文字信息，并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代码，并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02871350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6913" y="195263"/>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229171" y="-106635"/>
              <a:ext cx="37692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536967"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wait </a:t>
              </a:r>
              <a:r>
                <a:rPr lang="zh-CN" altLang="en-US" sz="2222" dirty="0">
                  <a:solidFill>
                    <a:srgbClr val="000000"/>
                  </a:solidFill>
                  <a:ea typeface="微软雅黑" panose="020B0503020204020204" pitchFamily="34" charset="-122"/>
                </a:rPr>
                <a:t>相关</a:t>
              </a:r>
            </a:p>
          </p:txBody>
        </p:sp>
      </p:grpSp>
      <p:grpSp>
        <p:nvGrpSpPr>
          <p:cNvPr id="4106" name="Group 34"/>
          <p:cNvGrpSpPr>
            <a:grpSpLocks/>
          </p:cNvGrpSpPr>
          <p:nvPr/>
        </p:nvGrpSpPr>
        <p:grpSpPr bwMode="auto">
          <a:xfrm>
            <a:off x="215410" y="432558"/>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spTree>
    <p:extLst>
      <p:ext uri="{BB962C8B-B14F-4D97-AF65-F5344CB8AC3E}">
        <p14:creationId xmlns:p14="http://schemas.microsoft.com/office/powerpoint/2010/main" val="2060143187"/>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没有参数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altKeyDown()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sym typeface="DotumChe" panose="020B0609000101010101" pitchFamily="49" charset="-127"/>
                </a:rPr>
                <a:t>close()</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controlKeyDown()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goBack()</a:t>
              </a:r>
            </a:p>
            <a:p>
              <a:pPr eaLnBrk="1" hangingPunct="1">
                <a:spcAft>
                  <a:spcPts val="667"/>
                </a:spcAft>
                <a:defRPr/>
              </a:pPr>
              <a:r>
                <a:rPr lang="en-US" altLang="zh-CN" sz="1444">
                  <a:latin typeface="+mn-ea"/>
                  <a:ea typeface="+mn-ea"/>
                  <a:sym typeface="DotumChe" panose="020B0609000101010101" pitchFamily="49" charset="-127"/>
                </a:rPr>
                <a:t>* break()</a:t>
              </a:r>
            </a:p>
            <a:p>
              <a:pPr eaLnBrk="1" hangingPunct="1">
                <a:spcAft>
                  <a:spcPts val="667"/>
                </a:spcAft>
                <a:defRPr/>
              </a:pPr>
              <a:r>
                <a:rPr lang="en-US" altLang="zh-CN" sz="1444">
                  <a:latin typeface="+mn-ea"/>
                  <a:ea typeface="+mn-ea"/>
                  <a:sym typeface="DotumChe" panose="020B0609000101010101" pitchFamily="49" charset="-127"/>
                </a:rPr>
                <a:t>* refresh()</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196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open(url)</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echo(message)</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click(locator)</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hightlight(locator)</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storeTitle(varName)</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storeBodyText(varN)</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assertTitle(pattern)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0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type(locator, value)</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store(expression, variableName)</a:t>
              </a: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storeEval(script, variableName)</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verifyText(locator, pattern)</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select(selectLocator, optionLocator)</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参数数量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110402471"/>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060365949"/>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统计学习记录数据；</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打开学生学习记录页面并验证；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获取学习时长数据，并存入变量；</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计算所有学生学习时长数据的累加；</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计算所有学生学习时长的平均；</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532894824"/>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脚本语法</a:t>
            </a:r>
            <a:endPar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101318" y="620363"/>
            <a:ext cx="6878399" cy="4737401"/>
          </a:xfrm>
          <a:prstGeom prst="rect">
            <a:avLst/>
          </a:prstGeom>
        </p:spPr>
      </p:pic>
      <p:sp>
        <p:nvSpPr>
          <p:cNvPr id="3081" name="矩形 47"/>
          <p:cNvSpPr>
            <a:spLocks noChangeArrowheads="1"/>
          </p:cNvSpPr>
          <p:nvPr/>
        </p:nvSpPr>
        <p:spPr bwMode="auto">
          <a:xfrm>
            <a:off x="7656195" y="3446090"/>
            <a:ext cx="109517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测试套件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7656195" y="1013619"/>
            <a:ext cx="1095172"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脚本语法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57482307"/>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常用命令</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常用的命令都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4"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67547" y="182990"/>
              <a:ext cx="635159"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high</a:t>
              </a:r>
            </a:p>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light</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29428" y="307386"/>
              <a:ext cx="648685"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Meiryo UI" panose="020B0604030504040204"/>
                  <a:sym typeface="DotumChe" panose="020B0609000101010101" pitchFamily="49" charset="-127"/>
                </a:rPr>
                <a:t>echo</a:t>
              </a:r>
              <a:endParaRPr lang="zh-CN" altLang="en-US" sz="1778" dirty="0">
                <a:solidFill>
                  <a:srgbClr val="000000"/>
                </a:solidFill>
                <a:latin typeface="Meiryo UI"/>
                <a:ea typeface="微软雅黑" panose="020B0503020204020204" pitchFamily="34" charset="-122"/>
                <a:sym typeface="DotumChe" panose="020B0609000101010101" pitchFamily="49" charset="-127"/>
              </a:endParaRPr>
            </a:p>
          </p:txBody>
        </p:sp>
      </p:grpSp>
      <p:grpSp>
        <p:nvGrpSpPr>
          <p:cNvPr id="5152" name="Group 52"/>
          <p:cNvGrpSpPr>
            <a:grpSpLocks/>
          </p:cNvGrpSpPr>
          <p:nvPr/>
        </p:nvGrpSpPr>
        <p:grpSpPr bwMode="auto">
          <a:xfrm>
            <a:off x="4498975" y="1824038"/>
            <a:ext cx="1062038" cy="2373312"/>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42365" y="315139"/>
              <a:ext cx="671233"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open</a:t>
              </a:r>
              <a:endParaRPr lang="zh-CN" altLang="en-US" sz="1778" dirty="0">
                <a:latin typeface="Meiryo UI"/>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798"/>
            <a:ext cx="1228725" cy="4359277"/>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67205" y="109747"/>
              <a:ext cx="1009871" cy="8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Element</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Present</a:t>
              </a:r>
              <a:endParaRPr lang="zh-CN" altLang="en-US" sz="1780" dirty="0">
                <a:latin typeface="Meiryo UI"/>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6" y="1062038"/>
            <a:ext cx="1060451"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84347" y="225947"/>
              <a:ext cx="746050" cy="57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Title</a:t>
              </a:r>
              <a:endParaRPr lang="zh-CN" altLang="en-US" sz="1780"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23220" y="389618"/>
              <a:ext cx="613083"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click</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
        <p:nvSpPr>
          <p:cNvPr id="76" name="矩形 114"/>
          <p:cNvSpPr>
            <a:spLocks noChangeArrowheads="1"/>
          </p:cNvSpPr>
          <p:nvPr/>
        </p:nvSpPr>
        <p:spPr bwMode="auto">
          <a:xfrm>
            <a:off x="4584901" y="2045464"/>
            <a:ext cx="830677"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78">
                <a:latin typeface="Meiryo UI"/>
                <a:ea typeface="微软雅黑" panose="020B0503020204020204" pitchFamily="34" charset="-122"/>
                <a:sym typeface="DotumChe" panose="020B0609000101010101" pitchFamily="49" charset="-127"/>
              </a:rPr>
              <a:t>Text</a:t>
            </a:r>
            <a:endParaRPr lang="zh-CN" altLang="en-US" sz="1778" dirty="0">
              <a:latin typeface="Meiryo UI"/>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458195856"/>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定位元素</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3451175"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自动化测试从定位</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元素开始</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4867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Name</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63870" y="297104"/>
              <a:ext cx="779806"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ID</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2" y="144349"/>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DOM</a:t>
              </a:r>
              <a:endParaRPr lang="en-US" altLang="zh-CN" sz="1778" dirty="0">
                <a:solidFill>
                  <a:srgbClr val="000000"/>
                </a:solidFill>
                <a:latin typeface="Meiryo UI"/>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34148" y="282558"/>
              <a:ext cx="887665"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CSS</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367926" y="304800"/>
            <a:ext cx="1322798" cy="4359275"/>
            <a:chOff x="-49533" y="0"/>
            <a:chExt cx="119185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49533" y="317234"/>
              <a:ext cx="1191854" cy="5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rgbClr val="000000"/>
                  </a:solidFill>
                  <a:latin typeface="Meiryo UI"/>
                  <a:ea typeface="微软雅黑" panose="020B0503020204020204" pitchFamily="34" charset="-122"/>
                  <a:sym typeface="DotumChe" panose="020B0609000101010101" pitchFamily="49" charset="-127"/>
                </a:rPr>
                <a:t>Identifier</a:t>
              </a:r>
            </a:p>
            <a:p>
              <a:pPr algn="ctr" eaLnBrk="1" hangingPunct="1">
                <a:buFont typeface="Arial" panose="020B0604020202020204" pitchFamily="34" charset="0"/>
                <a:buNone/>
                <a:defRPr/>
              </a:pPr>
              <a:r>
                <a:rPr lang="zh-CN" altLang="en-US" sz="1780">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80"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38249" y="188215"/>
              <a:ext cx="679463"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XPATH</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37216" y="254224"/>
              <a:ext cx="985086"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LinkText</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374260724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4366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wait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相关</a:t>
            </a:r>
          </a:p>
        </p:txBody>
      </p:sp>
      <p:sp>
        <p:nvSpPr>
          <p:cNvPr id="3081" name="矩形 47"/>
          <p:cNvSpPr>
            <a:spLocks noChangeArrowheads="1"/>
          </p:cNvSpPr>
          <p:nvPr/>
        </p:nvSpPr>
        <p:spPr bwMode="auto">
          <a:xfrm>
            <a:off x="2832735" y="3153935"/>
            <a:ext cx="151195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waitFor</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3079" name="矩形 45"/>
          <p:cNvSpPr>
            <a:spLocks noChangeArrowheads="1"/>
          </p:cNvSpPr>
          <p:nvPr/>
        </p:nvSpPr>
        <p:spPr bwMode="auto">
          <a:xfrm>
            <a:off x="2832735" y="721464"/>
            <a:ext cx="1616661"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andWait</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为后缀的一组命令；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等</a:t>
            </a:r>
            <a:r>
              <a:rPr lang="zh-CN" altLang="en-US" sz="1444" dirty="0">
                <a:solidFill>
                  <a:schemeClr val="tx1">
                    <a:lumMod val="85000"/>
                    <a:lumOff val="15000"/>
                  </a:schemeClr>
                </a:solidFill>
                <a:latin typeface="+mn-ea"/>
                <a:ea typeface="+mn-ea"/>
                <a:sym typeface="DotumChe" panose="020B0609000101010101" pitchFamily="49" charset="-127"/>
              </a:rPr>
              <a:t>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达</a:t>
            </a:r>
            <a:r>
              <a:rPr lang="zh-CN" altLang="en-US" sz="1444" dirty="0">
                <a:solidFill>
                  <a:schemeClr val="tx1">
                    <a:lumMod val="85000"/>
                    <a:lumOff val="15000"/>
                  </a:schemeClr>
                </a:solidFill>
                <a:latin typeface="+mn-ea"/>
                <a:ea typeface="+mn-ea"/>
                <a:sym typeface="DotumChe" panose="020B0609000101010101" pitchFamily="49" charset="-127"/>
              </a:rPr>
              <a:t>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waitFor</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为前缀的一组命令；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和 </a:t>
            </a:r>
            <a:r>
              <a:rPr lang="en-US" altLang="zh-CN" sz="1444" dirty="0">
                <a:solidFill>
                  <a:schemeClr val="tx1">
                    <a:lumMod val="85000"/>
                    <a:lumOff val="15000"/>
                  </a:schemeClr>
                </a:solidFill>
                <a:latin typeface="+mn-ea"/>
                <a:ea typeface="+mn-ea"/>
                <a:sym typeface="DotumChe" panose="020B0609000101010101" pitchFamily="49" charset="-127"/>
              </a:rPr>
              <a:t>assert</a:t>
            </a:r>
            <a:r>
              <a:rPr lang="zh-CN" altLang="en-US" sz="1444" dirty="0">
                <a:solidFill>
                  <a:schemeClr val="tx1">
                    <a:lumMod val="85000"/>
                    <a:lumOff val="15000"/>
                  </a:schemeClr>
                </a:solidFill>
                <a:latin typeface="+mn-ea"/>
                <a:ea typeface="+mn-ea"/>
                <a:sym typeface="DotumChe" panose="020B0609000101010101" pitchFamily="49" charset="-127"/>
              </a:rPr>
              <a:t>，</a:t>
            </a:r>
            <a:r>
              <a:rPr lang="en-US" altLang="zh-CN" sz="1444" dirty="0">
                <a:solidFill>
                  <a:schemeClr val="tx1">
                    <a:lumMod val="85000"/>
                    <a:lumOff val="15000"/>
                  </a:schemeClr>
                </a:solidFill>
                <a:latin typeface="+mn-ea"/>
                <a:ea typeface="+mn-ea"/>
                <a:sym typeface="DotumChe" panose="020B0609000101010101" pitchFamily="49" charset="-127"/>
              </a:rPr>
              <a:t>verify </a:t>
            </a:r>
            <a:r>
              <a:rPr lang="zh-CN" altLang="en-US" sz="1444" dirty="0">
                <a:solidFill>
                  <a:schemeClr val="tx1">
                    <a:lumMod val="85000"/>
                    <a:lumOff val="15000"/>
                  </a:schemeClr>
                </a:solidFill>
                <a:latin typeface="+mn-ea"/>
                <a:ea typeface="+mn-ea"/>
                <a:sym typeface="DotumChe" panose="020B0609000101010101" pitchFamily="49" charset="-127"/>
              </a:rPr>
              <a:t>前缀的命令数量相同；</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用</a:t>
            </a:r>
            <a:r>
              <a:rPr lang="zh-CN" altLang="en-US" sz="1444" dirty="0">
                <a:solidFill>
                  <a:schemeClr val="tx1">
                    <a:lumMod val="85000"/>
                    <a:lumOff val="15000"/>
                  </a:schemeClr>
                </a:solidFill>
                <a:latin typeface="+mn-ea"/>
                <a:ea typeface="+mn-ea"/>
                <a:sym typeface="DotumChe" panose="020B0609000101010101" pitchFamily="49" charset="-127"/>
              </a:rPr>
              <a:t>在 </a:t>
            </a:r>
            <a:r>
              <a:rPr lang="en-US" altLang="zh-CN" sz="1444" dirty="0">
                <a:solidFill>
                  <a:schemeClr val="tx1">
                    <a:lumMod val="85000"/>
                    <a:lumOff val="15000"/>
                  </a:schemeClr>
                </a:solidFill>
                <a:latin typeface="+mn-ea"/>
                <a:ea typeface="+mn-ea"/>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间</a:t>
            </a:r>
            <a:r>
              <a:rPr lang="zh-CN" altLang="en-US" sz="1444" dirty="0">
                <a:solidFill>
                  <a:schemeClr val="tx1">
                    <a:lumMod val="85000"/>
                    <a:lumOff val="15000"/>
                  </a:schemeClr>
                </a:solidFill>
                <a:latin typeface="+mn-ea"/>
                <a:ea typeface="+mn-ea"/>
                <a:sym typeface="DotumChe" panose="020B0609000101010101" pitchFamily="49" charset="-127"/>
              </a:rPr>
              <a:t>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372824011"/>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811269"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2" y="201379"/>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1" y="1119569"/>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259" y="-106635"/>
              <a:ext cx="444747"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921805"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弹窗</a:t>
              </a: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grpSp>
        <p:nvGrpSpPr>
          <p:cNvPr id="60" name="Group 34"/>
          <p:cNvGrpSpPr>
            <a:grpSpLocks/>
          </p:cNvGrpSpPr>
          <p:nvPr/>
        </p:nvGrpSpPr>
        <p:grpSpPr bwMode="auto">
          <a:xfrm>
            <a:off x="210297" y="1334203"/>
            <a:ext cx="307975" cy="355600"/>
            <a:chOff x="0" y="0"/>
            <a:chExt cx="276225" cy="320421"/>
          </a:xfrm>
        </p:grpSpPr>
        <p:sp>
          <p:nvSpPr>
            <p:cNvPr id="6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934884400"/>
      </p:ext>
    </p:extLst>
  </p:cSld>
  <p:clrMapOvr>
    <a:masterClrMapping/>
  </p:clrMapOvr>
  <p:transition spd="slow">
    <p:fade/>
  </p:transition>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3703</TotalTime>
  <Pages>0</Pages>
  <Words>4477</Words>
  <Characters>0</Characters>
  <Application>Microsoft Office PowerPoint</Application>
  <DocSecurity>0</DocSecurity>
  <PresentationFormat>全屏显示(16:10)</PresentationFormat>
  <Lines>0</Lines>
  <Paragraphs>926</Paragraphs>
  <Slides>65</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65</vt:i4>
      </vt:variant>
    </vt:vector>
  </HeadingPairs>
  <TitlesOfParts>
    <vt:vector size="75" baseType="lpstr">
      <vt:lpstr>DotumChe</vt:lpstr>
      <vt:lpstr>Malgun Gothic</vt:lpstr>
      <vt:lpstr>Meiryo UI</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Administrator</cp:lastModifiedBy>
  <cp:revision>283</cp:revision>
  <dcterms:created xsi:type="dcterms:W3CDTF">2014-04-14T22:42:00Z</dcterms:created>
  <dcterms:modified xsi:type="dcterms:W3CDTF">2016-11-21T04:29:22Z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